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10"/>
  </p:notesMasterIdLst>
  <p:handoutMasterIdLst>
    <p:handoutMasterId r:id="rId11"/>
  </p:handoutMasterIdLst>
  <p:sldIdLst>
    <p:sldId id="269" r:id="rId2"/>
    <p:sldId id="270" r:id="rId3"/>
    <p:sldId id="271" r:id="rId4"/>
    <p:sldId id="285" r:id="rId5"/>
    <p:sldId id="283" r:id="rId6"/>
    <p:sldId id="272" r:id="rId7"/>
    <p:sldId id="286" r:id="rId8"/>
    <p:sldId id="281" r:id="rId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SzPct val="70000"/>
      <a:buFont typeface="Wingdings" pitchFamily="2" charset="2"/>
      <a:buChar char="l"/>
      <a:defRPr sz="2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3611"/>
    <a:srgbClr val="A44114"/>
    <a:srgbClr val="F3B99F"/>
    <a:srgbClr val="B94917"/>
    <a:srgbClr val="FF6600"/>
    <a:srgbClr val="000066"/>
    <a:srgbClr val="00002C"/>
    <a:srgbClr val="C4E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5" autoAdjust="0"/>
    <p:restoredTop sz="97155" autoAdjust="0"/>
  </p:normalViewPr>
  <p:slideViewPr>
    <p:cSldViewPr>
      <p:cViewPr varScale="1">
        <p:scale>
          <a:sx n="85" d="100"/>
          <a:sy n="85" d="100"/>
        </p:scale>
        <p:origin x="53" y="5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C1D956-CA3A-479B-9EA0-B0B7B99A18F7}" type="doc">
      <dgm:prSet loTypeId="urn:microsoft.com/office/officeart/2008/layout/CircleAccentTimeline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1C4E0E86-3BDF-4B0D-B261-57B05E6E0DA2}">
      <dgm:prSet phldrT="[Text]"/>
      <dgm:spPr/>
      <dgm:t>
        <a:bodyPr/>
        <a:lstStyle/>
        <a:p>
          <a:r>
            <a:rPr lang="en-US" dirty="0"/>
            <a:t>Front End Offer</a:t>
          </a:r>
        </a:p>
      </dgm:t>
    </dgm:pt>
    <dgm:pt modelId="{24CEECFE-552F-4E86-BDD9-49BF8DBDD2C6}" type="parTrans" cxnId="{C7DF4255-2BD0-4575-AB3A-C7C327565F2C}">
      <dgm:prSet/>
      <dgm:spPr/>
      <dgm:t>
        <a:bodyPr/>
        <a:lstStyle/>
        <a:p>
          <a:endParaRPr lang="en-US"/>
        </a:p>
      </dgm:t>
    </dgm:pt>
    <dgm:pt modelId="{9208408F-3BC2-45CC-9E22-EA32724101E2}" type="sibTrans" cxnId="{C7DF4255-2BD0-4575-AB3A-C7C327565F2C}">
      <dgm:prSet/>
      <dgm:spPr/>
      <dgm:t>
        <a:bodyPr/>
        <a:lstStyle/>
        <a:p>
          <a:endParaRPr lang="en-US"/>
        </a:p>
      </dgm:t>
    </dgm:pt>
    <dgm:pt modelId="{19F2FFD7-0C9B-42E7-8E33-F0F8A5084F17}">
      <dgm:prSet phldrT="[Text]"/>
      <dgm:spPr/>
      <dgm:t>
        <a:bodyPr/>
        <a:lstStyle/>
        <a:p>
          <a:r>
            <a:rPr lang="en-US" dirty="0"/>
            <a:t>Updated…</a:t>
          </a:r>
        </a:p>
      </dgm:t>
    </dgm:pt>
    <dgm:pt modelId="{8B8F197A-13D9-4D11-9EA0-5EE4B281E196}" type="parTrans" cxnId="{4FD05E24-7074-4B89-BD77-8E26BF399F75}">
      <dgm:prSet/>
      <dgm:spPr/>
      <dgm:t>
        <a:bodyPr/>
        <a:lstStyle/>
        <a:p>
          <a:endParaRPr lang="en-US"/>
        </a:p>
      </dgm:t>
    </dgm:pt>
    <dgm:pt modelId="{49E1C6FF-B487-48F3-9842-907D4439E6A5}" type="sibTrans" cxnId="{4FD05E24-7074-4B89-BD77-8E26BF399F75}">
      <dgm:prSet/>
      <dgm:spPr/>
      <dgm:t>
        <a:bodyPr/>
        <a:lstStyle/>
        <a:p>
          <a:endParaRPr lang="en-US"/>
        </a:p>
      </dgm:t>
    </dgm:pt>
    <dgm:pt modelId="{FC85B09A-D8B0-4F33-8D22-B44C7C93F148}">
      <dgm:prSet phldrT="[Text]"/>
      <dgm:spPr/>
      <dgm:t>
        <a:bodyPr/>
        <a:lstStyle/>
        <a:p>
          <a:r>
            <a:rPr lang="en-US" dirty="0"/>
            <a:t>Added….</a:t>
          </a:r>
        </a:p>
      </dgm:t>
    </dgm:pt>
    <dgm:pt modelId="{7BADC303-5635-47AB-96C9-39FFB2904013}" type="parTrans" cxnId="{8389EAD5-702E-405D-AC52-E714D56C12C6}">
      <dgm:prSet/>
      <dgm:spPr/>
      <dgm:t>
        <a:bodyPr/>
        <a:lstStyle/>
        <a:p>
          <a:endParaRPr lang="en-US"/>
        </a:p>
      </dgm:t>
    </dgm:pt>
    <dgm:pt modelId="{0548E415-BB49-4E39-AA13-960F31513E50}" type="sibTrans" cxnId="{8389EAD5-702E-405D-AC52-E714D56C12C6}">
      <dgm:prSet/>
      <dgm:spPr/>
      <dgm:t>
        <a:bodyPr/>
        <a:lstStyle/>
        <a:p>
          <a:endParaRPr lang="en-US"/>
        </a:p>
      </dgm:t>
    </dgm:pt>
    <dgm:pt modelId="{426C67E6-28EE-4523-B61C-EF68A46614BE}">
      <dgm:prSet phldrT="[Text]"/>
      <dgm:spPr/>
      <dgm:t>
        <a:bodyPr/>
        <a:lstStyle/>
        <a:p>
          <a:r>
            <a:rPr lang="en-US" dirty="0"/>
            <a:t>One Time Offer</a:t>
          </a:r>
        </a:p>
      </dgm:t>
    </dgm:pt>
    <dgm:pt modelId="{CFA6F177-76E7-40C5-B7EE-0881BE00044C}" type="parTrans" cxnId="{B82B1250-9649-4768-9CC5-2F680292FF6B}">
      <dgm:prSet/>
      <dgm:spPr/>
      <dgm:t>
        <a:bodyPr/>
        <a:lstStyle/>
        <a:p>
          <a:endParaRPr lang="en-US"/>
        </a:p>
      </dgm:t>
    </dgm:pt>
    <dgm:pt modelId="{0BDC8AC8-3ADA-4BF7-881F-4BA723DFB3DA}" type="sibTrans" cxnId="{B82B1250-9649-4768-9CC5-2F680292FF6B}">
      <dgm:prSet/>
      <dgm:spPr/>
      <dgm:t>
        <a:bodyPr/>
        <a:lstStyle/>
        <a:p>
          <a:endParaRPr lang="en-US"/>
        </a:p>
      </dgm:t>
    </dgm:pt>
    <dgm:pt modelId="{93183E29-A3CB-493D-A447-561285CAEB80}">
      <dgm:prSet phldrT="[Text]"/>
      <dgm:spPr/>
      <dgm:t>
        <a:bodyPr/>
        <a:lstStyle/>
        <a:p>
          <a:r>
            <a:rPr lang="en-US" dirty="0"/>
            <a:t>Included</a:t>
          </a:r>
        </a:p>
      </dgm:t>
    </dgm:pt>
    <dgm:pt modelId="{1C3CCFCD-0C6C-47E8-9C98-852191BBFF52}" type="parTrans" cxnId="{F9A2C315-5E16-46BA-A653-F66D8A184175}">
      <dgm:prSet/>
      <dgm:spPr/>
      <dgm:t>
        <a:bodyPr/>
        <a:lstStyle/>
        <a:p>
          <a:endParaRPr lang="en-US"/>
        </a:p>
      </dgm:t>
    </dgm:pt>
    <dgm:pt modelId="{37D2373F-0DE9-4129-A099-89361B760555}" type="sibTrans" cxnId="{F9A2C315-5E16-46BA-A653-F66D8A184175}">
      <dgm:prSet/>
      <dgm:spPr/>
      <dgm:t>
        <a:bodyPr/>
        <a:lstStyle/>
        <a:p>
          <a:endParaRPr lang="en-US"/>
        </a:p>
      </dgm:t>
    </dgm:pt>
    <dgm:pt modelId="{8AAAC29B-06BC-418B-BAF6-0361AB1FBB68}">
      <dgm:prSet phldrT="[Text]"/>
      <dgm:spPr/>
      <dgm:t>
        <a:bodyPr/>
        <a:lstStyle/>
        <a:p>
          <a:r>
            <a:rPr lang="en-US" dirty="0"/>
            <a:t>Advertised</a:t>
          </a:r>
        </a:p>
      </dgm:t>
    </dgm:pt>
    <dgm:pt modelId="{0C1B849B-9B87-437B-BCB5-8155CAC924C3}" type="parTrans" cxnId="{55FB1EF5-B60A-476A-8745-439EE37E331D}">
      <dgm:prSet/>
      <dgm:spPr/>
      <dgm:t>
        <a:bodyPr/>
        <a:lstStyle/>
        <a:p>
          <a:endParaRPr lang="en-US"/>
        </a:p>
      </dgm:t>
    </dgm:pt>
    <dgm:pt modelId="{09F5921A-7370-44AA-98AB-17F3DFE5BE5B}" type="sibTrans" cxnId="{55FB1EF5-B60A-476A-8745-439EE37E331D}">
      <dgm:prSet/>
      <dgm:spPr/>
      <dgm:t>
        <a:bodyPr/>
        <a:lstStyle/>
        <a:p>
          <a:endParaRPr lang="en-US"/>
        </a:p>
      </dgm:t>
    </dgm:pt>
    <dgm:pt modelId="{6ECE6F61-BC35-45E2-BFF2-2EBFB7055495}">
      <dgm:prSet phldrT="[Text]"/>
      <dgm:spPr/>
      <dgm:t>
        <a:bodyPr/>
        <a:lstStyle/>
        <a:p>
          <a:r>
            <a:rPr lang="en-US" dirty="0"/>
            <a:t> Subscription</a:t>
          </a:r>
        </a:p>
      </dgm:t>
    </dgm:pt>
    <dgm:pt modelId="{7584CEA1-0842-44C7-9E08-167A4D78D0C3}" type="parTrans" cxnId="{B4A67B05-90C6-4DF3-9207-4CC8860DEE43}">
      <dgm:prSet/>
      <dgm:spPr/>
      <dgm:t>
        <a:bodyPr/>
        <a:lstStyle/>
        <a:p>
          <a:endParaRPr lang="en-US"/>
        </a:p>
      </dgm:t>
    </dgm:pt>
    <dgm:pt modelId="{1AB5BD5B-EF17-486B-A4BD-6D55B1C73177}" type="sibTrans" cxnId="{B4A67B05-90C6-4DF3-9207-4CC8860DEE43}">
      <dgm:prSet/>
      <dgm:spPr/>
      <dgm:t>
        <a:bodyPr/>
        <a:lstStyle/>
        <a:p>
          <a:endParaRPr lang="en-US"/>
        </a:p>
      </dgm:t>
    </dgm:pt>
    <dgm:pt modelId="{72DA68EC-B849-4ABC-99EB-E696CB0CD8FA}">
      <dgm:prSet phldrT="[Text]"/>
      <dgm:spPr/>
      <dgm:t>
        <a:bodyPr/>
        <a:lstStyle/>
        <a:p>
          <a:r>
            <a:rPr lang="en-US" dirty="0"/>
            <a:t>Changed…</a:t>
          </a:r>
        </a:p>
      </dgm:t>
    </dgm:pt>
    <dgm:pt modelId="{486D5523-2C4B-4A70-862F-50DB4B6827CC}" type="parTrans" cxnId="{EA6F6ED7-805A-40C2-8CFC-3EF40E1E2127}">
      <dgm:prSet/>
      <dgm:spPr/>
      <dgm:t>
        <a:bodyPr/>
        <a:lstStyle/>
        <a:p>
          <a:endParaRPr lang="en-US"/>
        </a:p>
      </dgm:t>
    </dgm:pt>
    <dgm:pt modelId="{3F7F3984-EE33-4F03-8ABF-9D032BA3C603}" type="sibTrans" cxnId="{EA6F6ED7-805A-40C2-8CFC-3EF40E1E2127}">
      <dgm:prSet/>
      <dgm:spPr/>
      <dgm:t>
        <a:bodyPr/>
        <a:lstStyle/>
        <a:p>
          <a:endParaRPr lang="en-US"/>
        </a:p>
      </dgm:t>
    </dgm:pt>
    <dgm:pt modelId="{F1661F5C-0A67-4595-8A88-27DED15C92C0}">
      <dgm:prSet phldrT="[Text]"/>
      <dgm:spPr/>
      <dgm:t>
        <a:bodyPr/>
        <a:lstStyle/>
        <a:p>
          <a:r>
            <a:rPr lang="en-US" dirty="0"/>
            <a:t>Added</a:t>
          </a:r>
        </a:p>
      </dgm:t>
    </dgm:pt>
    <dgm:pt modelId="{07DF6DBE-1682-41C4-B866-57B515597256}" type="parTrans" cxnId="{889F4CBD-9257-49A4-BBB9-70A47BFBAEE5}">
      <dgm:prSet/>
      <dgm:spPr/>
      <dgm:t>
        <a:bodyPr/>
        <a:lstStyle/>
        <a:p>
          <a:endParaRPr lang="en-US"/>
        </a:p>
      </dgm:t>
    </dgm:pt>
    <dgm:pt modelId="{F953F547-45AD-495F-A7B1-2C34ED2651E8}" type="sibTrans" cxnId="{889F4CBD-9257-49A4-BBB9-70A47BFBAEE5}">
      <dgm:prSet/>
      <dgm:spPr/>
      <dgm:t>
        <a:bodyPr/>
        <a:lstStyle/>
        <a:p>
          <a:endParaRPr lang="en-US"/>
        </a:p>
      </dgm:t>
    </dgm:pt>
    <dgm:pt modelId="{53A8C51E-FF57-433E-8F94-7086B4D3AA94}" type="pres">
      <dgm:prSet presAssocID="{E0C1D956-CA3A-479B-9EA0-B0B7B99A18F7}" presName="Name0" presStyleCnt="0">
        <dgm:presLayoutVars>
          <dgm:dir/>
        </dgm:presLayoutVars>
      </dgm:prSet>
      <dgm:spPr/>
    </dgm:pt>
    <dgm:pt modelId="{432D0741-6882-4DFF-88C0-A033C3692536}" type="pres">
      <dgm:prSet presAssocID="{1C4E0E86-3BDF-4B0D-B261-57B05E6E0DA2}" presName="parComposite" presStyleCnt="0"/>
      <dgm:spPr/>
    </dgm:pt>
    <dgm:pt modelId="{34F4E56C-7182-443D-B97F-D5E6BCF9A8EE}" type="pres">
      <dgm:prSet presAssocID="{1C4E0E86-3BDF-4B0D-B261-57B05E6E0DA2}" presName="parBigCircle" presStyleLbl="node0" presStyleIdx="0" presStyleCnt="3"/>
      <dgm:spPr/>
    </dgm:pt>
    <dgm:pt modelId="{4CE25D2A-5FBB-40C0-AE0F-9DDEFF409AD7}" type="pres">
      <dgm:prSet presAssocID="{1C4E0E86-3BDF-4B0D-B261-57B05E6E0DA2}" presName="parTx" presStyleLbl="revTx" presStyleIdx="0" presStyleCnt="15"/>
      <dgm:spPr/>
    </dgm:pt>
    <dgm:pt modelId="{1482632A-EA69-49DB-A876-EE2B7D98DB1A}" type="pres">
      <dgm:prSet presAssocID="{1C4E0E86-3BDF-4B0D-B261-57B05E6E0DA2}" presName="bSpace" presStyleCnt="0"/>
      <dgm:spPr/>
    </dgm:pt>
    <dgm:pt modelId="{05775B06-EB62-414C-9CE6-2F287F150013}" type="pres">
      <dgm:prSet presAssocID="{1C4E0E86-3BDF-4B0D-B261-57B05E6E0DA2}" presName="parBackupNorm" presStyleCnt="0"/>
      <dgm:spPr/>
    </dgm:pt>
    <dgm:pt modelId="{E86EE200-B948-44CE-8130-546FB2A6B2BB}" type="pres">
      <dgm:prSet presAssocID="{9208408F-3BC2-45CC-9E22-EA32724101E2}" presName="parSpace" presStyleCnt="0"/>
      <dgm:spPr/>
    </dgm:pt>
    <dgm:pt modelId="{2308397B-A533-4436-B14B-99D95F823463}" type="pres">
      <dgm:prSet presAssocID="{19F2FFD7-0C9B-42E7-8E33-F0F8A5084F17}" presName="desBackupLeftNorm" presStyleCnt="0"/>
      <dgm:spPr/>
    </dgm:pt>
    <dgm:pt modelId="{CF747D01-4D57-4D33-B010-0482FE0069DF}" type="pres">
      <dgm:prSet presAssocID="{19F2FFD7-0C9B-42E7-8E33-F0F8A5084F17}" presName="desComposite" presStyleCnt="0"/>
      <dgm:spPr/>
    </dgm:pt>
    <dgm:pt modelId="{EF7C3BEF-D35D-4548-956C-9068E90AD712}" type="pres">
      <dgm:prSet presAssocID="{19F2FFD7-0C9B-42E7-8E33-F0F8A5084F17}" presName="desCircle" presStyleLbl="node1" presStyleIdx="0" presStyleCnt="6"/>
      <dgm:spPr/>
    </dgm:pt>
    <dgm:pt modelId="{5183F153-11F3-4118-952B-A3AF62E89318}" type="pres">
      <dgm:prSet presAssocID="{19F2FFD7-0C9B-42E7-8E33-F0F8A5084F17}" presName="chTx" presStyleLbl="revTx" presStyleIdx="1" presStyleCnt="15"/>
      <dgm:spPr/>
    </dgm:pt>
    <dgm:pt modelId="{AD516E90-D1C7-4EA7-A194-D7C9CD3B5C66}" type="pres">
      <dgm:prSet presAssocID="{19F2FFD7-0C9B-42E7-8E33-F0F8A5084F17}" presName="desTx" presStyleLbl="revTx" presStyleIdx="2" presStyleCnt="15">
        <dgm:presLayoutVars>
          <dgm:bulletEnabled val="1"/>
        </dgm:presLayoutVars>
      </dgm:prSet>
      <dgm:spPr/>
    </dgm:pt>
    <dgm:pt modelId="{ECF58F5B-F181-48AB-9A0E-73A8506384F9}" type="pres">
      <dgm:prSet presAssocID="{19F2FFD7-0C9B-42E7-8E33-F0F8A5084F17}" presName="desBackupRightNorm" presStyleCnt="0"/>
      <dgm:spPr/>
    </dgm:pt>
    <dgm:pt modelId="{C35C1E0D-A9F7-4693-B7FF-A5A3A35CBA87}" type="pres">
      <dgm:prSet presAssocID="{49E1C6FF-B487-48F3-9842-907D4439E6A5}" presName="desSpace" presStyleCnt="0"/>
      <dgm:spPr/>
    </dgm:pt>
    <dgm:pt modelId="{B69B1902-0ED8-4C5D-81F2-AE075E16AEDB}" type="pres">
      <dgm:prSet presAssocID="{FC85B09A-D8B0-4F33-8D22-B44C7C93F148}" presName="desBackupLeftNorm" presStyleCnt="0"/>
      <dgm:spPr/>
    </dgm:pt>
    <dgm:pt modelId="{B677016D-C864-4628-A9B9-40ADAE08A569}" type="pres">
      <dgm:prSet presAssocID="{FC85B09A-D8B0-4F33-8D22-B44C7C93F148}" presName="desComposite" presStyleCnt="0"/>
      <dgm:spPr/>
    </dgm:pt>
    <dgm:pt modelId="{39BB0F0C-17BC-45D5-9AF9-C2CE47993D48}" type="pres">
      <dgm:prSet presAssocID="{FC85B09A-D8B0-4F33-8D22-B44C7C93F148}" presName="desCircle" presStyleLbl="node1" presStyleIdx="1" presStyleCnt="6"/>
      <dgm:spPr/>
    </dgm:pt>
    <dgm:pt modelId="{99D7CFFA-60BA-4E50-BC82-4CD6D75F9958}" type="pres">
      <dgm:prSet presAssocID="{FC85B09A-D8B0-4F33-8D22-B44C7C93F148}" presName="chTx" presStyleLbl="revTx" presStyleIdx="3" presStyleCnt="15"/>
      <dgm:spPr/>
    </dgm:pt>
    <dgm:pt modelId="{26743141-8145-4F76-A85E-10F27BCE553D}" type="pres">
      <dgm:prSet presAssocID="{FC85B09A-D8B0-4F33-8D22-B44C7C93F148}" presName="desTx" presStyleLbl="revTx" presStyleIdx="4" presStyleCnt="15">
        <dgm:presLayoutVars>
          <dgm:bulletEnabled val="1"/>
        </dgm:presLayoutVars>
      </dgm:prSet>
      <dgm:spPr/>
    </dgm:pt>
    <dgm:pt modelId="{0EB7F305-1C60-4B60-877F-54D43BD4C633}" type="pres">
      <dgm:prSet presAssocID="{FC85B09A-D8B0-4F33-8D22-B44C7C93F148}" presName="desBackupRightNorm" presStyleCnt="0"/>
      <dgm:spPr/>
    </dgm:pt>
    <dgm:pt modelId="{91F5B0E9-24B3-4A47-A742-367D49ACF264}" type="pres">
      <dgm:prSet presAssocID="{0548E415-BB49-4E39-AA13-960F31513E50}" presName="desSpace" presStyleCnt="0"/>
      <dgm:spPr/>
    </dgm:pt>
    <dgm:pt modelId="{5C2DCC4B-7B6A-4D9E-BD16-56AF9DE4CBF8}" type="pres">
      <dgm:prSet presAssocID="{426C67E6-28EE-4523-B61C-EF68A46614BE}" presName="parComposite" presStyleCnt="0"/>
      <dgm:spPr/>
    </dgm:pt>
    <dgm:pt modelId="{599AF4D9-79D9-4543-A650-3DD8C5257601}" type="pres">
      <dgm:prSet presAssocID="{426C67E6-28EE-4523-B61C-EF68A46614BE}" presName="parBigCircle" presStyleLbl="node0" presStyleIdx="1" presStyleCnt="3"/>
      <dgm:spPr/>
    </dgm:pt>
    <dgm:pt modelId="{C7651E17-EB45-4F7F-B774-CD93D236C64F}" type="pres">
      <dgm:prSet presAssocID="{426C67E6-28EE-4523-B61C-EF68A46614BE}" presName="parTx" presStyleLbl="revTx" presStyleIdx="5" presStyleCnt="15"/>
      <dgm:spPr/>
    </dgm:pt>
    <dgm:pt modelId="{C61E2D8B-5CD8-42F0-BEBA-A383BAED2E0C}" type="pres">
      <dgm:prSet presAssocID="{426C67E6-28EE-4523-B61C-EF68A46614BE}" presName="bSpace" presStyleCnt="0"/>
      <dgm:spPr/>
    </dgm:pt>
    <dgm:pt modelId="{C4DAD393-4638-4B3F-A5E1-5E69B1FBFB38}" type="pres">
      <dgm:prSet presAssocID="{426C67E6-28EE-4523-B61C-EF68A46614BE}" presName="parBackupNorm" presStyleCnt="0"/>
      <dgm:spPr/>
    </dgm:pt>
    <dgm:pt modelId="{CE92EC0D-005D-4F2A-90B7-C04386344180}" type="pres">
      <dgm:prSet presAssocID="{0BDC8AC8-3ADA-4BF7-881F-4BA723DFB3DA}" presName="parSpace" presStyleCnt="0"/>
      <dgm:spPr/>
    </dgm:pt>
    <dgm:pt modelId="{C5876CF5-3AD4-4637-A276-7CB5FA46420A}" type="pres">
      <dgm:prSet presAssocID="{72DA68EC-B849-4ABC-99EB-E696CB0CD8FA}" presName="desBackupLeftNorm" presStyleCnt="0"/>
      <dgm:spPr/>
    </dgm:pt>
    <dgm:pt modelId="{10F83C52-B221-41D9-90BC-1A7A3EF8D1C9}" type="pres">
      <dgm:prSet presAssocID="{72DA68EC-B849-4ABC-99EB-E696CB0CD8FA}" presName="desComposite" presStyleCnt="0"/>
      <dgm:spPr/>
    </dgm:pt>
    <dgm:pt modelId="{ED455377-5E80-4A19-94D9-D79B80379F77}" type="pres">
      <dgm:prSet presAssocID="{72DA68EC-B849-4ABC-99EB-E696CB0CD8FA}" presName="desCircle" presStyleLbl="node1" presStyleIdx="2" presStyleCnt="6"/>
      <dgm:spPr/>
    </dgm:pt>
    <dgm:pt modelId="{6DDC5ADE-A27F-4705-9B0F-8C29263B7025}" type="pres">
      <dgm:prSet presAssocID="{72DA68EC-B849-4ABC-99EB-E696CB0CD8FA}" presName="chTx" presStyleLbl="revTx" presStyleIdx="6" presStyleCnt="15"/>
      <dgm:spPr/>
    </dgm:pt>
    <dgm:pt modelId="{41AE0DF1-0BF2-4A2C-998F-8D89A61477C5}" type="pres">
      <dgm:prSet presAssocID="{72DA68EC-B849-4ABC-99EB-E696CB0CD8FA}" presName="desTx" presStyleLbl="revTx" presStyleIdx="7" presStyleCnt="15">
        <dgm:presLayoutVars>
          <dgm:bulletEnabled val="1"/>
        </dgm:presLayoutVars>
      </dgm:prSet>
      <dgm:spPr/>
    </dgm:pt>
    <dgm:pt modelId="{9CD647DB-CEF5-433E-B779-7FAE88C8345C}" type="pres">
      <dgm:prSet presAssocID="{72DA68EC-B849-4ABC-99EB-E696CB0CD8FA}" presName="desBackupRightNorm" presStyleCnt="0"/>
      <dgm:spPr/>
    </dgm:pt>
    <dgm:pt modelId="{8EB4114C-873D-47D4-B3E5-3AEB73477806}" type="pres">
      <dgm:prSet presAssocID="{3F7F3984-EE33-4F03-8ABF-9D032BA3C603}" presName="desSpace" presStyleCnt="0"/>
      <dgm:spPr/>
    </dgm:pt>
    <dgm:pt modelId="{274973FA-1FFA-46E7-BAF5-DB06DCEB7FD6}" type="pres">
      <dgm:prSet presAssocID="{F1661F5C-0A67-4595-8A88-27DED15C92C0}" presName="desBackupLeftNorm" presStyleCnt="0"/>
      <dgm:spPr/>
    </dgm:pt>
    <dgm:pt modelId="{6C7528B3-A3F9-4456-9B63-2CA5F47495E8}" type="pres">
      <dgm:prSet presAssocID="{F1661F5C-0A67-4595-8A88-27DED15C92C0}" presName="desComposite" presStyleCnt="0"/>
      <dgm:spPr/>
    </dgm:pt>
    <dgm:pt modelId="{486F031A-708B-4466-8DEA-2D7EB62706CC}" type="pres">
      <dgm:prSet presAssocID="{F1661F5C-0A67-4595-8A88-27DED15C92C0}" presName="desCircle" presStyleLbl="node1" presStyleIdx="3" presStyleCnt="6"/>
      <dgm:spPr/>
    </dgm:pt>
    <dgm:pt modelId="{940BF2D6-D04A-49EB-9CEA-1A853ACE6BCE}" type="pres">
      <dgm:prSet presAssocID="{F1661F5C-0A67-4595-8A88-27DED15C92C0}" presName="chTx" presStyleLbl="revTx" presStyleIdx="8" presStyleCnt="15"/>
      <dgm:spPr/>
    </dgm:pt>
    <dgm:pt modelId="{09C2EFCD-6F01-4D24-BFDB-6995D1A859DD}" type="pres">
      <dgm:prSet presAssocID="{F1661F5C-0A67-4595-8A88-27DED15C92C0}" presName="desTx" presStyleLbl="revTx" presStyleIdx="9" presStyleCnt="15">
        <dgm:presLayoutVars>
          <dgm:bulletEnabled val="1"/>
        </dgm:presLayoutVars>
      </dgm:prSet>
      <dgm:spPr/>
    </dgm:pt>
    <dgm:pt modelId="{C6590689-C3CD-4542-AB2D-52E07B6528AE}" type="pres">
      <dgm:prSet presAssocID="{F1661F5C-0A67-4595-8A88-27DED15C92C0}" presName="desBackupRightNorm" presStyleCnt="0"/>
      <dgm:spPr/>
    </dgm:pt>
    <dgm:pt modelId="{F78C2FF5-D77A-47C7-B23D-8FEE2CC1AFFC}" type="pres">
      <dgm:prSet presAssocID="{F953F547-45AD-495F-A7B1-2C34ED2651E8}" presName="desSpace" presStyleCnt="0"/>
      <dgm:spPr/>
    </dgm:pt>
    <dgm:pt modelId="{32BE4EFB-ED10-4B9C-8C9B-33E24F63C5E1}" type="pres">
      <dgm:prSet presAssocID="{6ECE6F61-BC35-45E2-BFF2-2EBFB7055495}" presName="parComposite" presStyleCnt="0"/>
      <dgm:spPr/>
    </dgm:pt>
    <dgm:pt modelId="{E0226128-A7EA-453D-9806-EDCBCEBDAEDB}" type="pres">
      <dgm:prSet presAssocID="{6ECE6F61-BC35-45E2-BFF2-2EBFB7055495}" presName="parBigCircle" presStyleLbl="node0" presStyleIdx="2" presStyleCnt="3"/>
      <dgm:spPr/>
    </dgm:pt>
    <dgm:pt modelId="{37010428-0011-4010-9ADF-9660D449F1AB}" type="pres">
      <dgm:prSet presAssocID="{6ECE6F61-BC35-45E2-BFF2-2EBFB7055495}" presName="parTx" presStyleLbl="revTx" presStyleIdx="10" presStyleCnt="15"/>
      <dgm:spPr/>
    </dgm:pt>
    <dgm:pt modelId="{DA9FFC61-FFD8-429C-A92B-99528ED0BE1F}" type="pres">
      <dgm:prSet presAssocID="{6ECE6F61-BC35-45E2-BFF2-2EBFB7055495}" presName="bSpace" presStyleCnt="0"/>
      <dgm:spPr/>
    </dgm:pt>
    <dgm:pt modelId="{209ACEA1-636A-4651-9CA9-5BA8B54BE57E}" type="pres">
      <dgm:prSet presAssocID="{6ECE6F61-BC35-45E2-BFF2-2EBFB7055495}" presName="parBackupNorm" presStyleCnt="0"/>
      <dgm:spPr/>
    </dgm:pt>
    <dgm:pt modelId="{90E572B6-0795-4290-9F46-AA34D231B121}" type="pres">
      <dgm:prSet presAssocID="{1AB5BD5B-EF17-486B-A4BD-6D55B1C73177}" presName="parSpace" presStyleCnt="0"/>
      <dgm:spPr/>
    </dgm:pt>
    <dgm:pt modelId="{B5637DAF-EC78-4A0A-AC29-D2CEC8DE26A5}" type="pres">
      <dgm:prSet presAssocID="{93183E29-A3CB-493D-A447-561285CAEB80}" presName="desBackupLeftNorm" presStyleCnt="0"/>
      <dgm:spPr/>
    </dgm:pt>
    <dgm:pt modelId="{59493A07-1F3A-4133-82C1-EB002AA5FCF0}" type="pres">
      <dgm:prSet presAssocID="{93183E29-A3CB-493D-A447-561285CAEB80}" presName="desComposite" presStyleCnt="0"/>
      <dgm:spPr/>
    </dgm:pt>
    <dgm:pt modelId="{A53D81F3-7DDB-49B4-9F0F-9A4DF493C82D}" type="pres">
      <dgm:prSet presAssocID="{93183E29-A3CB-493D-A447-561285CAEB80}" presName="desCircle" presStyleLbl="node1" presStyleIdx="4" presStyleCnt="6"/>
      <dgm:spPr/>
    </dgm:pt>
    <dgm:pt modelId="{A52E2EE3-A0E0-4735-A4DF-6E9CDBD9043C}" type="pres">
      <dgm:prSet presAssocID="{93183E29-A3CB-493D-A447-561285CAEB80}" presName="chTx" presStyleLbl="revTx" presStyleIdx="11" presStyleCnt="15"/>
      <dgm:spPr/>
    </dgm:pt>
    <dgm:pt modelId="{7F51909C-1878-40D6-93D3-E7F7D3E1A9E7}" type="pres">
      <dgm:prSet presAssocID="{93183E29-A3CB-493D-A447-561285CAEB80}" presName="desTx" presStyleLbl="revTx" presStyleIdx="12" presStyleCnt="15">
        <dgm:presLayoutVars>
          <dgm:bulletEnabled val="1"/>
        </dgm:presLayoutVars>
      </dgm:prSet>
      <dgm:spPr/>
    </dgm:pt>
    <dgm:pt modelId="{3C83AAA2-47E8-48F0-813D-BB131C60F468}" type="pres">
      <dgm:prSet presAssocID="{93183E29-A3CB-493D-A447-561285CAEB80}" presName="desBackupRightNorm" presStyleCnt="0"/>
      <dgm:spPr/>
    </dgm:pt>
    <dgm:pt modelId="{57FCEDB4-BA54-4C4B-B81D-CDA853083579}" type="pres">
      <dgm:prSet presAssocID="{37D2373F-0DE9-4129-A099-89361B760555}" presName="desSpace" presStyleCnt="0"/>
      <dgm:spPr/>
    </dgm:pt>
    <dgm:pt modelId="{C12B4E87-85D4-437F-B603-9564202E7BED}" type="pres">
      <dgm:prSet presAssocID="{8AAAC29B-06BC-418B-BAF6-0361AB1FBB68}" presName="desBackupLeftNorm" presStyleCnt="0"/>
      <dgm:spPr/>
    </dgm:pt>
    <dgm:pt modelId="{471FBB6D-45A7-47E9-80B0-144ACF9CEEB6}" type="pres">
      <dgm:prSet presAssocID="{8AAAC29B-06BC-418B-BAF6-0361AB1FBB68}" presName="desComposite" presStyleCnt="0"/>
      <dgm:spPr/>
    </dgm:pt>
    <dgm:pt modelId="{E121AE9F-4B06-43AC-867C-D810297EE474}" type="pres">
      <dgm:prSet presAssocID="{8AAAC29B-06BC-418B-BAF6-0361AB1FBB68}" presName="desCircle" presStyleLbl="node1" presStyleIdx="5" presStyleCnt="6"/>
      <dgm:spPr/>
    </dgm:pt>
    <dgm:pt modelId="{72D9255A-666D-43D2-84D4-ED55EFF9D5E1}" type="pres">
      <dgm:prSet presAssocID="{8AAAC29B-06BC-418B-BAF6-0361AB1FBB68}" presName="chTx" presStyleLbl="revTx" presStyleIdx="13" presStyleCnt="15"/>
      <dgm:spPr/>
    </dgm:pt>
    <dgm:pt modelId="{A66AA17F-B4AE-4EC5-AD06-26F6D1471A27}" type="pres">
      <dgm:prSet presAssocID="{8AAAC29B-06BC-418B-BAF6-0361AB1FBB68}" presName="desTx" presStyleLbl="revTx" presStyleIdx="14" presStyleCnt="15">
        <dgm:presLayoutVars>
          <dgm:bulletEnabled val="1"/>
        </dgm:presLayoutVars>
      </dgm:prSet>
      <dgm:spPr/>
    </dgm:pt>
    <dgm:pt modelId="{C0403607-E536-4527-9811-5769DC4F6EEF}" type="pres">
      <dgm:prSet presAssocID="{8AAAC29B-06BC-418B-BAF6-0361AB1FBB68}" presName="desBackupRightNorm" presStyleCnt="0"/>
      <dgm:spPr/>
    </dgm:pt>
    <dgm:pt modelId="{85799E1C-5EF6-42C0-AEA2-BF3E8A1ADBF5}" type="pres">
      <dgm:prSet presAssocID="{09F5921A-7370-44AA-98AB-17F3DFE5BE5B}" presName="desSpace" presStyleCnt="0"/>
      <dgm:spPr/>
    </dgm:pt>
  </dgm:ptLst>
  <dgm:cxnLst>
    <dgm:cxn modelId="{B4A67B05-90C6-4DF3-9207-4CC8860DEE43}" srcId="{E0C1D956-CA3A-479B-9EA0-B0B7B99A18F7}" destId="{6ECE6F61-BC35-45E2-BFF2-2EBFB7055495}" srcOrd="2" destOrd="0" parTransId="{7584CEA1-0842-44C7-9E08-167A4D78D0C3}" sibTransId="{1AB5BD5B-EF17-486B-A4BD-6D55B1C73177}"/>
    <dgm:cxn modelId="{F9A2C315-5E16-46BA-A653-F66D8A184175}" srcId="{6ECE6F61-BC35-45E2-BFF2-2EBFB7055495}" destId="{93183E29-A3CB-493D-A447-561285CAEB80}" srcOrd="0" destOrd="0" parTransId="{1C3CCFCD-0C6C-47E8-9C98-852191BBFF52}" sibTransId="{37D2373F-0DE9-4129-A099-89361B760555}"/>
    <dgm:cxn modelId="{BB13D417-2EA8-47DA-8F1D-B4625DD2E6C9}" type="presOf" srcId="{F1661F5C-0A67-4595-8A88-27DED15C92C0}" destId="{940BF2D6-D04A-49EB-9CEA-1A853ACE6BCE}" srcOrd="0" destOrd="0" presId="urn:microsoft.com/office/officeart/2008/layout/CircleAccentTimeline"/>
    <dgm:cxn modelId="{4FD05E24-7074-4B89-BD77-8E26BF399F75}" srcId="{1C4E0E86-3BDF-4B0D-B261-57B05E6E0DA2}" destId="{19F2FFD7-0C9B-42E7-8E33-F0F8A5084F17}" srcOrd="0" destOrd="0" parTransId="{8B8F197A-13D9-4D11-9EA0-5EE4B281E196}" sibTransId="{49E1C6FF-B487-48F3-9842-907D4439E6A5}"/>
    <dgm:cxn modelId="{DD3C2D2C-85A4-40C1-A6C0-7E23B14A8FAF}" type="presOf" srcId="{19F2FFD7-0C9B-42E7-8E33-F0F8A5084F17}" destId="{5183F153-11F3-4118-952B-A3AF62E89318}" srcOrd="0" destOrd="0" presId="urn:microsoft.com/office/officeart/2008/layout/CircleAccentTimeline"/>
    <dgm:cxn modelId="{19ADA365-3B05-438F-B044-2A4D00C9DEF8}" type="presOf" srcId="{FC85B09A-D8B0-4F33-8D22-B44C7C93F148}" destId="{99D7CFFA-60BA-4E50-BC82-4CD6D75F9958}" srcOrd="0" destOrd="0" presId="urn:microsoft.com/office/officeart/2008/layout/CircleAccentTimeline"/>
    <dgm:cxn modelId="{B82B1250-9649-4768-9CC5-2F680292FF6B}" srcId="{E0C1D956-CA3A-479B-9EA0-B0B7B99A18F7}" destId="{426C67E6-28EE-4523-B61C-EF68A46614BE}" srcOrd="1" destOrd="0" parTransId="{CFA6F177-76E7-40C5-B7EE-0881BE00044C}" sibTransId="{0BDC8AC8-3ADA-4BF7-881F-4BA723DFB3DA}"/>
    <dgm:cxn modelId="{C7DF4255-2BD0-4575-AB3A-C7C327565F2C}" srcId="{E0C1D956-CA3A-479B-9EA0-B0B7B99A18F7}" destId="{1C4E0E86-3BDF-4B0D-B261-57B05E6E0DA2}" srcOrd="0" destOrd="0" parTransId="{24CEECFE-552F-4E86-BDD9-49BF8DBDD2C6}" sibTransId="{9208408F-3BC2-45CC-9E22-EA32724101E2}"/>
    <dgm:cxn modelId="{D292E28B-DE32-46CA-AA10-5F26E98DEF50}" type="presOf" srcId="{426C67E6-28EE-4523-B61C-EF68A46614BE}" destId="{C7651E17-EB45-4F7F-B774-CD93D236C64F}" srcOrd="0" destOrd="0" presId="urn:microsoft.com/office/officeart/2008/layout/CircleAccentTimeline"/>
    <dgm:cxn modelId="{400075A2-B5A4-4423-BAE4-4A2C7AB2820A}" type="presOf" srcId="{E0C1D956-CA3A-479B-9EA0-B0B7B99A18F7}" destId="{53A8C51E-FF57-433E-8F94-7086B4D3AA94}" srcOrd="0" destOrd="0" presId="urn:microsoft.com/office/officeart/2008/layout/CircleAccentTimeline"/>
    <dgm:cxn modelId="{889F4CBD-9257-49A4-BBB9-70A47BFBAEE5}" srcId="{426C67E6-28EE-4523-B61C-EF68A46614BE}" destId="{F1661F5C-0A67-4595-8A88-27DED15C92C0}" srcOrd="1" destOrd="0" parTransId="{07DF6DBE-1682-41C4-B866-57B515597256}" sibTransId="{F953F547-45AD-495F-A7B1-2C34ED2651E8}"/>
    <dgm:cxn modelId="{FEF87BD2-F9E2-4908-A6DE-9A4C697C88EC}" type="presOf" srcId="{8AAAC29B-06BC-418B-BAF6-0361AB1FBB68}" destId="{72D9255A-666D-43D2-84D4-ED55EFF9D5E1}" srcOrd="0" destOrd="0" presId="urn:microsoft.com/office/officeart/2008/layout/CircleAccentTimeline"/>
    <dgm:cxn modelId="{8389EAD5-702E-405D-AC52-E714D56C12C6}" srcId="{1C4E0E86-3BDF-4B0D-B261-57B05E6E0DA2}" destId="{FC85B09A-D8B0-4F33-8D22-B44C7C93F148}" srcOrd="1" destOrd="0" parTransId="{7BADC303-5635-47AB-96C9-39FFB2904013}" sibTransId="{0548E415-BB49-4E39-AA13-960F31513E50}"/>
    <dgm:cxn modelId="{EA6F6ED7-805A-40C2-8CFC-3EF40E1E2127}" srcId="{426C67E6-28EE-4523-B61C-EF68A46614BE}" destId="{72DA68EC-B849-4ABC-99EB-E696CB0CD8FA}" srcOrd="0" destOrd="0" parTransId="{486D5523-2C4B-4A70-862F-50DB4B6827CC}" sibTransId="{3F7F3984-EE33-4F03-8ABF-9D032BA3C603}"/>
    <dgm:cxn modelId="{3F28DDD7-421B-46EB-9F34-D9152F6D7075}" type="presOf" srcId="{1C4E0E86-3BDF-4B0D-B261-57B05E6E0DA2}" destId="{4CE25D2A-5FBB-40C0-AE0F-9DDEFF409AD7}" srcOrd="0" destOrd="0" presId="urn:microsoft.com/office/officeart/2008/layout/CircleAccentTimeline"/>
    <dgm:cxn modelId="{3222A1DB-018A-4BD4-AC01-E3DFBAE12ACE}" type="presOf" srcId="{72DA68EC-B849-4ABC-99EB-E696CB0CD8FA}" destId="{6DDC5ADE-A27F-4705-9B0F-8C29263B7025}" srcOrd="0" destOrd="0" presId="urn:microsoft.com/office/officeart/2008/layout/CircleAccentTimeline"/>
    <dgm:cxn modelId="{F80F0BE1-98DA-4BAA-B487-F18A100B4217}" type="presOf" srcId="{93183E29-A3CB-493D-A447-561285CAEB80}" destId="{A52E2EE3-A0E0-4735-A4DF-6E9CDBD9043C}" srcOrd="0" destOrd="0" presId="urn:microsoft.com/office/officeart/2008/layout/CircleAccentTimeline"/>
    <dgm:cxn modelId="{55FB1EF5-B60A-476A-8745-439EE37E331D}" srcId="{6ECE6F61-BC35-45E2-BFF2-2EBFB7055495}" destId="{8AAAC29B-06BC-418B-BAF6-0361AB1FBB68}" srcOrd="1" destOrd="0" parTransId="{0C1B849B-9B87-437B-BCB5-8155CAC924C3}" sibTransId="{09F5921A-7370-44AA-98AB-17F3DFE5BE5B}"/>
    <dgm:cxn modelId="{A45FF7FB-3A12-4EF9-AA75-513710B33C1B}" type="presOf" srcId="{6ECE6F61-BC35-45E2-BFF2-2EBFB7055495}" destId="{37010428-0011-4010-9ADF-9660D449F1AB}" srcOrd="0" destOrd="0" presId="urn:microsoft.com/office/officeart/2008/layout/CircleAccentTimeline"/>
    <dgm:cxn modelId="{2B50A88E-8180-4836-85CA-9F874760C828}" type="presParOf" srcId="{53A8C51E-FF57-433E-8F94-7086B4D3AA94}" destId="{432D0741-6882-4DFF-88C0-A033C3692536}" srcOrd="0" destOrd="0" presId="urn:microsoft.com/office/officeart/2008/layout/CircleAccentTimeline"/>
    <dgm:cxn modelId="{6249397B-63ED-4FAC-877E-F437F1C4B86F}" type="presParOf" srcId="{432D0741-6882-4DFF-88C0-A033C3692536}" destId="{34F4E56C-7182-443D-B97F-D5E6BCF9A8EE}" srcOrd="0" destOrd="0" presId="urn:microsoft.com/office/officeart/2008/layout/CircleAccentTimeline"/>
    <dgm:cxn modelId="{3B69C732-6360-4550-A1EF-FA69C4F8AB32}" type="presParOf" srcId="{432D0741-6882-4DFF-88C0-A033C3692536}" destId="{4CE25D2A-5FBB-40C0-AE0F-9DDEFF409AD7}" srcOrd="1" destOrd="0" presId="urn:microsoft.com/office/officeart/2008/layout/CircleAccentTimeline"/>
    <dgm:cxn modelId="{C8663B37-8380-4834-B1F1-DFE51BDA11AE}" type="presParOf" srcId="{432D0741-6882-4DFF-88C0-A033C3692536}" destId="{1482632A-EA69-49DB-A876-EE2B7D98DB1A}" srcOrd="2" destOrd="0" presId="urn:microsoft.com/office/officeart/2008/layout/CircleAccentTimeline"/>
    <dgm:cxn modelId="{02E49F0B-45D2-4828-8F7D-26691837CF2C}" type="presParOf" srcId="{53A8C51E-FF57-433E-8F94-7086B4D3AA94}" destId="{05775B06-EB62-414C-9CE6-2F287F150013}" srcOrd="1" destOrd="0" presId="urn:microsoft.com/office/officeart/2008/layout/CircleAccentTimeline"/>
    <dgm:cxn modelId="{83827F15-44ED-4AFD-BD04-934D8E2A96A7}" type="presParOf" srcId="{53A8C51E-FF57-433E-8F94-7086B4D3AA94}" destId="{E86EE200-B948-44CE-8130-546FB2A6B2BB}" srcOrd="2" destOrd="0" presId="urn:microsoft.com/office/officeart/2008/layout/CircleAccentTimeline"/>
    <dgm:cxn modelId="{CDD5C021-CC0B-4A66-AD4D-A09618CDCA28}" type="presParOf" srcId="{53A8C51E-FF57-433E-8F94-7086B4D3AA94}" destId="{2308397B-A533-4436-B14B-99D95F823463}" srcOrd="3" destOrd="0" presId="urn:microsoft.com/office/officeart/2008/layout/CircleAccentTimeline"/>
    <dgm:cxn modelId="{AC8EB09A-96D9-4A5B-A59B-67615C13AEA9}" type="presParOf" srcId="{53A8C51E-FF57-433E-8F94-7086B4D3AA94}" destId="{CF747D01-4D57-4D33-B010-0482FE0069DF}" srcOrd="4" destOrd="0" presId="urn:microsoft.com/office/officeart/2008/layout/CircleAccentTimeline"/>
    <dgm:cxn modelId="{93303165-336E-4F7A-9070-0A860884A449}" type="presParOf" srcId="{CF747D01-4D57-4D33-B010-0482FE0069DF}" destId="{EF7C3BEF-D35D-4548-956C-9068E90AD712}" srcOrd="0" destOrd="0" presId="urn:microsoft.com/office/officeart/2008/layout/CircleAccentTimeline"/>
    <dgm:cxn modelId="{CEBEFA31-2851-4BD3-973F-A871451A829B}" type="presParOf" srcId="{CF747D01-4D57-4D33-B010-0482FE0069DF}" destId="{5183F153-11F3-4118-952B-A3AF62E89318}" srcOrd="1" destOrd="0" presId="urn:microsoft.com/office/officeart/2008/layout/CircleAccentTimeline"/>
    <dgm:cxn modelId="{2FF5FE7C-0F84-40C6-894B-D0EBD362B08A}" type="presParOf" srcId="{CF747D01-4D57-4D33-B010-0482FE0069DF}" destId="{AD516E90-D1C7-4EA7-A194-D7C9CD3B5C66}" srcOrd="2" destOrd="0" presId="urn:microsoft.com/office/officeart/2008/layout/CircleAccentTimeline"/>
    <dgm:cxn modelId="{067FCB44-34AE-497B-A9AB-722ABDB299E0}" type="presParOf" srcId="{53A8C51E-FF57-433E-8F94-7086B4D3AA94}" destId="{ECF58F5B-F181-48AB-9A0E-73A8506384F9}" srcOrd="5" destOrd="0" presId="urn:microsoft.com/office/officeart/2008/layout/CircleAccentTimeline"/>
    <dgm:cxn modelId="{27EF802A-BCA8-45CE-AE3A-0C0CCEFF6DA2}" type="presParOf" srcId="{53A8C51E-FF57-433E-8F94-7086B4D3AA94}" destId="{C35C1E0D-A9F7-4693-B7FF-A5A3A35CBA87}" srcOrd="6" destOrd="0" presId="urn:microsoft.com/office/officeart/2008/layout/CircleAccentTimeline"/>
    <dgm:cxn modelId="{E3914DE5-FE22-44A3-9BCD-6EB2ECF714AC}" type="presParOf" srcId="{53A8C51E-FF57-433E-8F94-7086B4D3AA94}" destId="{B69B1902-0ED8-4C5D-81F2-AE075E16AEDB}" srcOrd="7" destOrd="0" presId="urn:microsoft.com/office/officeart/2008/layout/CircleAccentTimeline"/>
    <dgm:cxn modelId="{CCFCE85A-78A7-4B70-8937-D4EA7141AB9C}" type="presParOf" srcId="{53A8C51E-FF57-433E-8F94-7086B4D3AA94}" destId="{B677016D-C864-4628-A9B9-40ADAE08A569}" srcOrd="8" destOrd="0" presId="urn:microsoft.com/office/officeart/2008/layout/CircleAccentTimeline"/>
    <dgm:cxn modelId="{C195EEC8-9C6B-4C6D-9ECA-924DA545DD58}" type="presParOf" srcId="{B677016D-C864-4628-A9B9-40ADAE08A569}" destId="{39BB0F0C-17BC-45D5-9AF9-C2CE47993D48}" srcOrd="0" destOrd="0" presId="urn:microsoft.com/office/officeart/2008/layout/CircleAccentTimeline"/>
    <dgm:cxn modelId="{0757B627-F6ED-481B-9D54-A19D8170B78F}" type="presParOf" srcId="{B677016D-C864-4628-A9B9-40ADAE08A569}" destId="{99D7CFFA-60BA-4E50-BC82-4CD6D75F9958}" srcOrd="1" destOrd="0" presId="urn:microsoft.com/office/officeart/2008/layout/CircleAccentTimeline"/>
    <dgm:cxn modelId="{19361187-0549-407F-8C4F-7507E4081C2D}" type="presParOf" srcId="{B677016D-C864-4628-A9B9-40ADAE08A569}" destId="{26743141-8145-4F76-A85E-10F27BCE553D}" srcOrd="2" destOrd="0" presId="urn:microsoft.com/office/officeart/2008/layout/CircleAccentTimeline"/>
    <dgm:cxn modelId="{0CB01015-49FC-42CB-B18D-B2386754723C}" type="presParOf" srcId="{53A8C51E-FF57-433E-8F94-7086B4D3AA94}" destId="{0EB7F305-1C60-4B60-877F-54D43BD4C633}" srcOrd="9" destOrd="0" presId="urn:microsoft.com/office/officeart/2008/layout/CircleAccentTimeline"/>
    <dgm:cxn modelId="{50BA78B7-1B82-401E-B685-A5CBFE9F3822}" type="presParOf" srcId="{53A8C51E-FF57-433E-8F94-7086B4D3AA94}" destId="{91F5B0E9-24B3-4A47-A742-367D49ACF264}" srcOrd="10" destOrd="0" presId="urn:microsoft.com/office/officeart/2008/layout/CircleAccentTimeline"/>
    <dgm:cxn modelId="{1F4E0884-5EEE-4AD9-AD13-18A38F35B8E2}" type="presParOf" srcId="{53A8C51E-FF57-433E-8F94-7086B4D3AA94}" destId="{5C2DCC4B-7B6A-4D9E-BD16-56AF9DE4CBF8}" srcOrd="11" destOrd="0" presId="urn:microsoft.com/office/officeart/2008/layout/CircleAccentTimeline"/>
    <dgm:cxn modelId="{6ACB864E-C26C-4D8D-A40F-E63EC8AE56B0}" type="presParOf" srcId="{5C2DCC4B-7B6A-4D9E-BD16-56AF9DE4CBF8}" destId="{599AF4D9-79D9-4543-A650-3DD8C5257601}" srcOrd="0" destOrd="0" presId="urn:microsoft.com/office/officeart/2008/layout/CircleAccentTimeline"/>
    <dgm:cxn modelId="{5317AC17-6777-45AD-8EF0-201C0DD38791}" type="presParOf" srcId="{5C2DCC4B-7B6A-4D9E-BD16-56AF9DE4CBF8}" destId="{C7651E17-EB45-4F7F-B774-CD93D236C64F}" srcOrd="1" destOrd="0" presId="urn:microsoft.com/office/officeart/2008/layout/CircleAccentTimeline"/>
    <dgm:cxn modelId="{86975EB5-44F0-4DEC-9B3A-E1E250E37848}" type="presParOf" srcId="{5C2DCC4B-7B6A-4D9E-BD16-56AF9DE4CBF8}" destId="{C61E2D8B-5CD8-42F0-BEBA-A383BAED2E0C}" srcOrd="2" destOrd="0" presId="urn:microsoft.com/office/officeart/2008/layout/CircleAccentTimeline"/>
    <dgm:cxn modelId="{1814EB5C-2D60-4673-9E2D-BFCD04ED4AA2}" type="presParOf" srcId="{53A8C51E-FF57-433E-8F94-7086B4D3AA94}" destId="{C4DAD393-4638-4B3F-A5E1-5E69B1FBFB38}" srcOrd="12" destOrd="0" presId="urn:microsoft.com/office/officeart/2008/layout/CircleAccentTimeline"/>
    <dgm:cxn modelId="{1C403D47-CBD2-4248-8274-B6ABEBF3BAB3}" type="presParOf" srcId="{53A8C51E-FF57-433E-8F94-7086B4D3AA94}" destId="{CE92EC0D-005D-4F2A-90B7-C04386344180}" srcOrd="13" destOrd="0" presId="urn:microsoft.com/office/officeart/2008/layout/CircleAccentTimeline"/>
    <dgm:cxn modelId="{67186CE3-EA9D-407A-964F-F7CB55D59986}" type="presParOf" srcId="{53A8C51E-FF57-433E-8F94-7086B4D3AA94}" destId="{C5876CF5-3AD4-4637-A276-7CB5FA46420A}" srcOrd="14" destOrd="0" presId="urn:microsoft.com/office/officeart/2008/layout/CircleAccentTimeline"/>
    <dgm:cxn modelId="{1990164C-4455-4963-8294-DA93EC63DE00}" type="presParOf" srcId="{53A8C51E-FF57-433E-8F94-7086B4D3AA94}" destId="{10F83C52-B221-41D9-90BC-1A7A3EF8D1C9}" srcOrd="15" destOrd="0" presId="urn:microsoft.com/office/officeart/2008/layout/CircleAccentTimeline"/>
    <dgm:cxn modelId="{2B787FB5-698A-4032-9F10-731F1C408473}" type="presParOf" srcId="{10F83C52-B221-41D9-90BC-1A7A3EF8D1C9}" destId="{ED455377-5E80-4A19-94D9-D79B80379F77}" srcOrd="0" destOrd="0" presId="urn:microsoft.com/office/officeart/2008/layout/CircleAccentTimeline"/>
    <dgm:cxn modelId="{9ACC82E6-8C3A-46DC-82CA-57DE66168C35}" type="presParOf" srcId="{10F83C52-B221-41D9-90BC-1A7A3EF8D1C9}" destId="{6DDC5ADE-A27F-4705-9B0F-8C29263B7025}" srcOrd="1" destOrd="0" presId="urn:microsoft.com/office/officeart/2008/layout/CircleAccentTimeline"/>
    <dgm:cxn modelId="{BEF793D8-3FBB-443F-BB85-F8A75991ECA7}" type="presParOf" srcId="{10F83C52-B221-41D9-90BC-1A7A3EF8D1C9}" destId="{41AE0DF1-0BF2-4A2C-998F-8D89A61477C5}" srcOrd="2" destOrd="0" presId="urn:microsoft.com/office/officeart/2008/layout/CircleAccentTimeline"/>
    <dgm:cxn modelId="{46B3C8BA-4DDF-47F6-BC60-6F045C8B64D7}" type="presParOf" srcId="{53A8C51E-FF57-433E-8F94-7086B4D3AA94}" destId="{9CD647DB-CEF5-433E-B779-7FAE88C8345C}" srcOrd="16" destOrd="0" presId="urn:microsoft.com/office/officeart/2008/layout/CircleAccentTimeline"/>
    <dgm:cxn modelId="{4628F0F8-B4AC-4E96-80CD-214197E60C03}" type="presParOf" srcId="{53A8C51E-FF57-433E-8F94-7086B4D3AA94}" destId="{8EB4114C-873D-47D4-B3E5-3AEB73477806}" srcOrd="17" destOrd="0" presId="urn:microsoft.com/office/officeart/2008/layout/CircleAccentTimeline"/>
    <dgm:cxn modelId="{9686B9D9-E3FF-4AC5-9129-26D66F3DC80F}" type="presParOf" srcId="{53A8C51E-FF57-433E-8F94-7086B4D3AA94}" destId="{274973FA-1FFA-46E7-BAF5-DB06DCEB7FD6}" srcOrd="18" destOrd="0" presId="urn:microsoft.com/office/officeart/2008/layout/CircleAccentTimeline"/>
    <dgm:cxn modelId="{B26F0A66-FADE-4DDD-9708-617FB7E8A7F6}" type="presParOf" srcId="{53A8C51E-FF57-433E-8F94-7086B4D3AA94}" destId="{6C7528B3-A3F9-4456-9B63-2CA5F47495E8}" srcOrd="19" destOrd="0" presId="urn:microsoft.com/office/officeart/2008/layout/CircleAccentTimeline"/>
    <dgm:cxn modelId="{BDEF5F4B-A3B0-4FE9-BB76-2FD14B4C5C9A}" type="presParOf" srcId="{6C7528B3-A3F9-4456-9B63-2CA5F47495E8}" destId="{486F031A-708B-4466-8DEA-2D7EB62706CC}" srcOrd="0" destOrd="0" presId="urn:microsoft.com/office/officeart/2008/layout/CircleAccentTimeline"/>
    <dgm:cxn modelId="{F5DF33C4-EB13-4153-B0B4-FA9125D65984}" type="presParOf" srcId="{6C7528B3-A3F9-4456-9B63-2CA5F47495E8}" destId="{940BF2D6-D04A-49EB-9CEA-1A853ACE6BCE}" srcOrd="1" destOrd="0" presId="urn:microsoft.com/office/officeart/2008/layout/CircleAccentTimeline"/>
    <dgm:cxn modelId="{8CD846FC-47B5-4D60-B339-BF9C3A44BDD8}" type="presParOf" srcId="{6C7528B3-A3F9-4456-9B63-2CA5F47495E8}" destId="{09C2EFCD-6F01-4D24-BFDB-6995D1A859DD}" srcOrd="2" destOrd="0" presId="urn:microsoft.com/office/officeart/2008/layout/CircleAccentTimeline"/>
    <dgm:cxn modelId="{EB242A11-39E6-4230-AE2A-0421BDF9F91D}" type="presParOf" srcId="{53A8C51E-FF57-433E-8F94-7086B4D3AA94}" destId="{C6590689-C3CD-4542-AB2D-52E07B6528AE}" srcOrd="20" destOrd="0" presId="urn:microsoft.com/office/officeart/2008/layout/CircleAccentTimeline"/>
    <dgm:cxn modelId="{D33933A7-B8EC-45ED-93FA-A51BD23FFAA8}" type="presParOf" srcId="{53A8C51E-FF57-433E-8F94-7086B4D3AA94}" destId="{F78C2FF5-D77A-47C7-B23D-8FEE2CC1AFFC}" srcOrd="21" destOrd="0" presId="urn:microsoft.com/office/officeart/2008/layout/CircleAccentTimeline"/>
    <dgm:cxn modelId="{C0056FFB-BE99-428B-B9F4-26FC1879D14E}" type="presParOf" srcId="{53A8C51E-FF57-433E-8F94-7086B4D3AA94}" destId="{32BE4EFB-ED10-4B9C-8C9B-33E24F63C5E1}" srcOrd="22" destOrd="0" presId="urn:microsoft.com/office/officeart/2008/layout/CircleAccentTimeline"/>
    <dgm:cxn modelId="{3C1C3797-647E-4382-AAEE-C5E1E58D9955}" type="presParOf" srcId="{32BE4EFB-ED10-4B9C-8C9B-33E24F63C5E1}" destId="{E0226128-A7EA-453D-9806-EDCBCEBDAEDB}" srcOrd="0" destOrd="0" presId="urn:microsoft.com/office/officeart/2008/layout/CircleAccentTimeline"/>
    <dgm:cxn modelId="{CAC19925-738D-4308-AB7D-C990EFB37409}" type="presParOf" srcId="{32BE4EFB-ED10-4B9C-8C9B-33E24F63C5E1}" destId="{37010428-0011-4010-9ADF-9660D449F1AB}" srcOrd="1" destOrd="0" presId="urn:microsoft.com/office/officeart/2008/layout/CircleAccentTimeline"/>
    <dgm:cxn modelId="{55946622-2814-4186-9B5C-DCE0556E7B25}" type="presParOf" srcId="{32BE4EFB-ED10-4B9C-8C9B-33E24F63C5E1}" destId="{DA9FFC61-FFD8-429C-A92B-99528ED0BE1F}" srcOrd="2" destOrd="0" presId="urn:microsoft.com/office/officeart/2008/layout/CircleAccentTimeline"/>
    <dgm:cxn modelId="{3EDDF4A5-2A3D-4849-B57E-AB52ABEA25D8}" type="presParOf" srcId="{53A8C51E-FF57-433E-8F94-7086B4D3AA94}" destId="{209ACEA1-636A-4651-9CA9-5BA8B54BE57E}" srcOrd="23" destOrd="0" presId="urn:microsoft.com/office/officeart/2008/layout/CircleAccentTimeline"/>
    <dgm:cxn modelId="{748653D6-501E-47C5-A8BC-307135E030BC}" type="presParOf" srcId="{53A8C51E-FF57-433E-8F94-7086B4D3AA94}" destId="{90E572B6-0795-4290-9F46-AA34D231B121}" srcOrd="24" destOrd="0" presId="urn:microsoft.com/office/officeart/2008/layout/CircleAccentTimeline"/>
    <dgm:cxn modelId="{F05C4E5F-D43A-450F-882E-314F2E4AA237}" type="presParOf" srcId="{53A8C51E-FF57-433E-8F94-7086B4D3AA94}" destId="{B5637DAF-EC78-4A0A-AC29-D2CEC8DE26A5}" srcOrd="25" destOrd="0" presId="urn:microsoft.com/office/officeart/2008/layout/CircleAccentTimeline"/>
    <dgm:cxn modelId="{528DF76F-08D6-4ECF-BF03-587A3FE329F1}" type="presParOf" srcId="{53A8C51E-FF57-433E-8F94-7086B4D3AA94}" destId="{59493A07-1F3A-4133-82C1-EB002AA5FCF0}" srcOrd="26" destOrd="0" presId="urn:microsoft.com/office/officeart/2008/layout/CircleAccentTimeline"/>
    <dgm:cxn modelId="{B4494A2E-C484-4D69-9CB3-63FEC47CEF1C}" type="presParOf" srcId="{59493A07-1F3A-4133-82C1-EB002AA5FCF0}" destId="{A53D81F3-7DDB-49B4-9F0F-9A4DF493C82D}" srcOrd="0" destOrd="0" presId="urn:microsoft.com/office/officeart/2008/layout/CircleAccentTimeline"/>
    <dgm:cxn modelId="{83CA3EE4-982A-4B8F-9B50-248438D61CB1}" type="presParOf" srcId="{59493A07-1F3A-4133-82C1-EB002AA5FCF0}" destId="{A52E2EE3-A0E0-4735-A4DF-6E9CDBD9043C}" srcOrd="1" destOrd="0" presId="urn:microsoft.com/office/officeart/2008/layout/CircleAccentTimeline"/>
    <dgm:cxn modelId="{52F752BF-0B8D-4578-BEF9-ED1ED7940365}" type="presParOf" srcId="{59493A07-1F3A-4133-82C1-EB002AA5FCF0}" destId="{7F51909C-1878-40D6-93D3-E7F7D3E1A9E7}" srcOrd="2" destOrd="0" presId="urn:microsoft.com/office/officeart/2008/layout/CircleAccentTimeline"/>
    <dgm:cxn modelId="{BD27A2FF-310A-4B65-B1DE-A7044EDAEB5C}" type="presParOf" srcId="{53A8C51E-FF57-433E-8F94-7086B4D3AA94}" destId="{3C83AAA2-47E8-48F0-813D-BB131C60F468}" srcOrd="27" destOrd="0" presId="urn:microsoft.com/office/officeart/2008/layout/CircleAccentTimeline"/>
    <dgm:cxn modelId="{91E9F947-BAB7-4E7E-9748-1B9B493189E1}" type="presParOf" srcId="{53A8C51E-FF57-433E-8F94-7086B4D3AA94}" destId="{57FCEDB4-BA54-4C4B-B81D-CDA853083579}" srcOrd="28" destOrd="0" presId="urn:microsoft.com/office/officeart/2008/layout/CircleAccentTimeline"/>
    <dgm:cxn modelId="{8DE5C80A-6D71-43C7-8883-16E167045E77}" type="presParOf" srcId="{53A8C51E-FF57-433E-8F94-7086B4D3AA94}" destId="{C12B4E87-85D4-437F-B603-9564202E7BED}" srcOrd="29" destOrd="0" presId="urn:microsoft.com/office/officeart/2008/layout/CircleAccentTimeline"/>
    <dgm:cxn modelId="{CD70B1C4-2E66-44C1-93BE-5E765149568A}" type="presParOf" srcId="{53A8C51E-FF57-433E-8F94-7086B4D3AA94}" destId="{471FBB6D-45A7-47E9-80B0-144ACF9CEEB6}" srcOrd="30" destOrd="0" presId="urn:microsoft.com/office/officeart/2008/layout/CircleAccentTimeline"/>
    <dgm:cxn modelId="{960D245D-27E3-4B4E-AC52-C1E5D26DCF28}" type="presParOf" srcId="{471FBB6D-45A7-47E9-80B0-144ACF9CEEB6}" destId="{E121AE9F-4B06-43AC-867C-D810297EE474}" srcOrd="0" destOrd="0" presId="urn:microsoft.com/office/officeart/2008/layout/CircleAccentTimeline"/>
    <dgm:cxn modelId="{2FDDB068-2820-46FB-A7A6-9868CE116DC7}" type="presParOf" srcId="{471FBB6D-45A7-47E9-80B0-144ACF9CEEB6}" destId="{72D9255A-666D-43D2-84D4-ED55EFF9D5E1}" srcOrd="1" destOrd="0" presId="urn:microsoft.com/office/officeart/2008/layout/CircleAccentTimeline"/>
    <dgm:cxn modelId="{B7BAADBE-5DD6-4F15-8CAB-F4ED9AA6A02F}" type="presParOf" srcId="{471FBB6D-45A7-47E9-80B0-144ACF9CEEB6}" destId="{A66AA17F-B4AE-4EC5-AD06-26F6D1471A27}" srcOrd="2" destOrd="0" presId="urn:microsoft.com/office/officeart/2008/layout/CircleAccentTimeline"/>
    <dgm:cxn modelId="{DCF8D58B-EABD-4718-B967-CF612C4F2F79}" type="presParOf" srcId="{53A8C51E-FF57-433E-8F94-7086B4D3AA94}" destId="{C0403607-E536-4527-9811-5769DC4F6EEF}" srcOrd="31" destOrd="0" presId="urn:microsoft.com/office/officeart/2008/layout/CircleAccentTimeline"/>
    <dgm:cxn modelId="{F5CF2D38-685A-4FA4-B7FC-63D51D48A82E}" type="presParOf" srcId="{53A8C51E-FF57-433E-8F94-7086B4D3AA94}" destId="{85799E1C-5EF6-42C0-AEA2-BF3E8A1ADBF5}" srcOrd="32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CABE2C-733A-43D7-93C7-89704A528A1F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5BD2BA03-F6C8-44DE-9B6B-1EEE0B13F865}">
      <dgm:prSet phldrT="[Text]"/>
      <dgm:spPr/>
      <dgm:t>
        <a:bodyPr/>
        <a:lstStyle/>
        <a:p>
          <a:r>
            <a:rPr lang="en-US" dirty="0"/>
            <a:t>[before] April Sales</a:t>
          </a:r>
        </a:p>
      </dgm:t>
    </dgm:pt>
    <dgm:pt modelId="{EE17AB7A-C1EB-4FBD-907F-BC3E71917CA4}" type="parTrans" cxnId="{D246DF22-2268-4F2E-BD79-ACCED85D3CD8}">
      <dgm:prSet/>
      <dgm:spPr/>
      <dgm:t>
        <a:bodyPr/>
        <a:lstStyle/>
        <a:p>
          <a:endParaRPr lang="en-US"/>
        </a:p>
      </dgm:t>
    </dgm:pt>
    <dgm:pt modelId="{A45FB428-D741-4E5C-AE17-DF167A2BB95B}" type="sibTrans" cxnId="{D246DF22-2268-4F2E-BD79-ACCED85D3CD8}">
      <dgm:prSet/>
      <dgm:spPr/>
      <dgm:t>
        <a:bodyPr/>
        <a:lstStyle/>
        <a:p>
          <a:endParaRPr lang="en-US"/>
        </a:p>
      </dgm:t>
    </dgm:pt>
    <dgm:pt modelId="{1146E786-AEE5-4165-8C9A-D73638952D88}">
      <dgm:prSet phldrT="[Text]" custT="1"/>
      <dgm:spPr/>
      <dgm:t>
        <a:bodyPr/>
        <a:lstStyle/>
        <a:p>
          <a:r>
            <a:rPr lang="en-US" sz="1600" dirty="0"/>
            <a:t>120 FE Sales</a:t>
          </a:r>
        </a:p>
      </dgm:t>
    </dgm:pt>
    <dgm:pt modelId="{3963FC3F-83CA-4C1B-B295-1804D6612D4C}" type="parTrans" cxnId="{45E7289D-AE3D-4501-88B2-EA9A7C4F7572}">
      <dgm:prSet/>
      <dgm:spPr/>
      <dgm:t>
        <a:bodyPr/>
        <a:lstStyle/>
        <a:p>
          <a:endParaRPr lang="en-US"/>
        </a:p>
      </dgm:t>
    </dgm:pt>
    <dgm:pt modelId="{2C40E648-ED98-4911-A6AC-1C0E7BECA973}" type="sibTrans" cxnId="{45E7289D-AE3D-4501-88B2-EA9A7C4F7572}">
      <dgm:prSet/>
      <dgm:spPr/>
      <dgm:t>
        <a:bodyPr/>
        <a:lstStyle/>
        <a:p>
          <a:endParaRPr lang="en-US"/>
        </a:p>
      </dgm:t>
    </dgm:pt>
    <dgm:pt modelId="{BB2485C1-ECD3-4016-9405-2CEDF0CCD260}">
      <dgm:prSet phldrT="[Text]"/>
      <dgm:spPr/>
      <dgm:t>
        <a:bodyPr/>
        <a:lstStyle/>
        <a:p>
          <a:r>
            <a:rPr lang="en-US" dirty="0"/>
            <a:t>[after] June Sales</a:t>
          </a:r>
        </a:p>
      </dgm:t>
    </dgm:pt>
    <dgm:pt modelId="{3A1E3C74-6A74-44C0-876D-1FD3CB61DFAF}" type="parTrans" cxnId="{2D93AD2C-4E7E-4ADB-9547-8CF442B3CDBD}">
      <dgm:prSet/>
      <dgm:spPr/>
      <dgm:t>
        <a:bodyPr/>
        <a:lstStyle/>
        <a:p>
          <a:endParaRPr lang="en-US"/>
        </a:p>
      </dgm:t>
    </dgm:pt>
    <dgm:pt modelId="{1B8AE549-C730-4A73-B558-A1D4D4955310}" type="sibTrans" cxnId="{2D93AD2C-4E7E-4ADB-9547-8CF442B3CDBD}">
      <dgm:prSet/>
      <dgm:spPr/>
      <dgm:t>
        <a:bodyPr/>
        <a:lstStyle/>
        <a:p>
          <a:endParaRPr lang="en-US"/>
        </a:p>
      </dgm:t>
    </dgm:pt>
    <dgm:pt modelId="{D7000235-6577-45AF-A7FD-2EDB2F767DE4}">
      <dgm:prSet phldrT="[Text]" custT="1"/>
      <dgm:spPr/>
      <dgm:t>
        <a:bodyPr/>
        <a:lstStyle/>
        <a:p>
          <a:r>
            <a:rPr lang="en-US" sz="1600" dirty="0"/>
            <a:t>372 FE Sales</a:t>
          </a:r>
        </a:p>
      </dgm:t>
    </dgm:pt>
    <dgm:pt modelId="{6687FE82-1966-4E54-8E61-26E4202366F1}" type="parTrans" cxnId="{633E86CF-4388-47B9-ADA5-52ED5320F603}">
      <dgm:prSet/>
      <dgm:spPr/>
      <dgm:t>
        <a:bodyPr/>
        <a:lstStyle/>
        <a:p>
          <a:endParaRPr lang="en-US"/>
        </a:p>
      </dgm:t>
    </dgm:pt>
    <dgm:pt modelId="{8A13C90E-5F62-4295-8452-FE84FD328B2B}" type="sibTrans" cxnId="{633E86CF-4388-47B9-ADA5-52ED5320F603}">
      <dgm:prSet/>
      <dgm:spPr/>
      <dgm:t>
        <a:bodyPr/>
        <a:lstStyle/>
        <a:p>
          <a:endParaRPr lang="en-US"/>
        </a:p>
      </dgm:t>
    </dgm:pt>
    <dgm:pt modelId="{01F50518-F499-4BBF-9D11-3049A8A61F69}">
      <dgm:prSet phldrT="[Text]" custT="1"/>
      <dgm:spPr/>
      <dgm:t>
        <a:bodyPr/>
        <a:lstStyle/>
        <a:p>
          <a:r>
            <a:rPr lang="en-US" sz="1600" dirty="0"/>
            <a:t>5 OTO Sales</a:t>
          </a:r>
        </a:p>
      </dgm:t>
    </dgm:pt>
    <dgm:pt modelId="{2FE46817-4BF2-4FEC-A313-68DB61DC5F82}" type="parTrans" cxnId="{DE866038-49CA-4EA7-ACB0-0FFCF08D9715}">
      <dgm:prSet/>
      <dgm:spPr/>
      <dgm:t>
        <a:bodyPr/>
        <a:lstStyle/>
        <a:p>
          <a:endParaRPr lang="en-US"/>
        </a:p>
      </dgm:t>
    </dgm:pt>
    <dgm:pt modelId="{B3361922-4819-4225-AD92-4CEDBD8D4362}" type="sibTrans" cxnId="{DE866038-49CA-4EA7-ACB0-0FFCF08D9715}">
      <dgm:prSet/>
      <dgm:spPr/>
      <dgm:t>
        <a:bodyPr/>
        <a:lstStyle/>
        <a:p>
          <a:endParaRPr lang="en-US"/>
        </a:p>
      </dgm:t>
    </dgm:pt>
    <dgm:pt modelId="{72A194D0-42C1-454A-B9EE-8E4265A71CF4}">
      <dgm:prSet phldrT="[Text]" custT="1"/>
      <dgm:spPr/>
      <dgm:t>
        <a:bodyPr/>
        <a:lstStyle/>
        <a:p>
          <a:r>
            <a:rPr lang="en-US" sz="1600" dirty="0"/>
            <a:t>1 Subscription</a:t>
          </a:r>
        </a:p>
      </dgm:t>
    </dgm:pt>
    <dgm:pt modelId="{E95A77BB-9E91-4382-BB50-AD2146E51B46}" type="parTrans" cxnId="{4897675F-F277-444C-9C0D-3C7F9A87A261}">
      <dgm:prSet/>
      <dgm:spPr/>
      <dgm:t>
        <a:bodyPr/>
        <a:lstStyle/>
        <a:p>
          <a:endParaRPr lang="en-US"/>
        </a:p>
      </dgm:t>
    </dgm:pt>
    <dgm:pt modelId="{D05D7233-3DC4-4F53-9E19-B1224C0B60DE}" type="sibTrans" cxnId="{4897675F-F277-444C-9C0D-3C7F9A87A261}">
      <dgm:prSet/>
      <dgm:spPr/>
      <dgm:t>
        <a:bodyPr/>
        <a:lstStyle/>
        <a:p>
          <a:endParaRPr lang="en-US"/>
        </a:p>
      </dgm:t>
    </dgm:pt>
    <dgm:pt modelId="{74822E8B-6030-4201-8BC0-44B9E32BC2C7}">
      <dgm:prSet phldrT="[Text]" custT="1"/>
      <dgm:spPr/>
      <dgm:t>
        <a:bodyPr/>
        <a:lstStyle/>
        <a:p>
          <a:r>
            <a:rPr lang="en-US" sz="1600" dirty="0"/>
            <a:t>217 OTO Sales</a:t>
          </a:r>
        </a:p>
      </dgm:t>
    </dgm:pt>
    <dgm:pt modelId="{D5DA195F-9CF9-4315-A9C2-3B2B1B853F48}" type="parTrans" cxnId="{1B9DA6E1-5A06-4FFA-8609-259AFED82BED}">
      <dgm:prSet/>
      <dgm:spPr/>
      <dgm:t>
        <a:bodyPr/>
        <a:lstStyle/>
        <a:p>
          <a:endParaRPr lang="en-US"/>
        </a:p>
      </dgm:t>
    </dgm:pt>
    <dgm:pt modelId="{2DD4DEC0-70EB-4036-9670-4214E084402B}" type="sibTrans" cxnId="{1B9DA6E1-5A06-4FFA-8609-259AFED82BED}">
      <dgm:prSet/>
      <dgm:spPr/>
      <dgm:t>
        <a:bodyPr/>
        <a:lstStyle/>
        <a:p>
          <a:endParaRPr lang="en-US"/>
        </a:p>
      </dgm:t>
    </dgm:pt>
    <dgm:pt modelId="{68B20BD8-646E-427F-BA8A-8895F6151A40}">
      <dgm:prSet phldrT="[Text]" custT="1"/>
      <dgm:spPr/>
      <dgm:t>
        <a:bodyPr/>
        <a:lstStyle/>
        <a:p>
          <a:r>
            <a:rPr lang="en-US" sz="1600" dirty="0"/>
            <a:t>58 Subscriptions</a:t>
          </a:r>
        </a:p>
      </dgm:t>
    </dgm:pt>
    <dgm:pt modelId="{13854E0B-B4D8-4804-B4C4-14984EAB7DA8}" type="parTrans" cxnId="{DF0BF463-41A5-4B60-ADEC-998167A449E3}">
      <dgm:prSet/>
      <dgm:spPr/>
      <dgm:t>
        <a:bodyPr/>
        <a:lstStyle/>
        <a:p>
          <a:endParaRPr lang="en-US"/>
        </a:p>
      </dgm:t>
    </dgm:pt>
    <dgm:pt modelId="{A07124D0-B625-4FF6-B43B-5A4382EA135B}" type="sibTrans" cxnId="{DF0BF463-41A5-4B60-ADEC-998167A449E3}">
      <dgm:prSet/>
      <dgm:spPr/>
      <dgm:t>
        <a:bodyPr/>
        <a:lstStyle/>
        <a:p>
          <a:endParaRPr lang="en-US"/>
        </a:p>
      </dgm:t>
    </dgm:pt>
    <dgm:pt modelId="{92F5222E-A687-4B9A-9ACE-7E1F6B297400}" type="pres">
      <dgm:prSet presAssocID="{06CABE2C-733A-43D7-93C7-89704A528A1F}" presName="Name0" presStyleCnt="0">
        <dgm:presLayoutVars>
          <dgm:dir/>
          <dgm:animOne val="branch"/>
          <dgm:animLvl val="lvl"/>
        </dgm:presLayoutVars>
      </dgm:prSet>
      <dgm:spPr/>
    </dgm:pt>
    <dgm:pt modelId="{C7810A44-46CF-4228-A5DA-114C006630A1}" type="pres">
      <dgm:prSet presAssocID="{5BD2BA03-F6C8-44DE-9B6B-1EEE0B13F865}" presName="chaos" presStyleCnt="0"/>
      <dgm:spPr/>
    </dgm:pt>
    <dgm:pt modelId="{BC58C843-102B-404C-A114-A69EFACA632B}" type="pres">
      <dgm:prSet presAssocID="{5BD2BA03-F6C8-44DE-9B6B-1EEE0B13F865}" presName="parTx1" presStyleLbl="revTx" presStyleIdx="0" presStyleCnt="3"/>
      <dgm:spPr/>
    </dgm:pt>
    <dgm:pt modelId="{AF19691C-6DB3-4438-B3C4-3FD6FF10949D}" type="pres">
      <dgm:prSet presAssocID="{5BD2BA03-F6C8-44DE-9B6B-1EEE0B13F865}" presName="desTx1" presStyleLbl="revTx" presStyleIdx="1" presStyleCnt="3">
        <dgm:presLayoutVars>
          <dgm:bulletEnabled val="1"/>
        </dgm:presLayoutVars>
      </dgm:prSet>
      <dgm:spPr/>
    </dgm:pt>
    <dgm:pt modelId="{E5932DBE-EBA2-4AB8-8475-EEC60258E5AB}" type="pres">
      <dgm:prSet presAssocID="{5BD2BA03-F6C8-44DE-9B6B-1EEE0B13F865}" presName="c1" presStyleLbl="node1" presStyleIdx="0" presStyleCnt="19"/>
      <dgm:spPr/>
    </dgm:pt>
    <dgm:pt modelId="{EC6272B5-8188-4BED-9264-B0E01028ACB8}" type="pres">
      <dgm:prSet presAssocID="{5BD2BA03-F6C8-44DE-9B6B-1EEE0B13F865}" presName="c2" presStyleLbl="node1" presStyleIdx="1" presStyleCnt="19"/>
      <dgm:spPr/>
    </dgm:pt>
    <dgm:pt modelId="{F3FB4BDB-7D6A-406B-95E0-D440D126907B}" type="pres">
      <dgm:prSet presAssocID="{5BD2BA03-F6C8-44DE-9B6B-1EEE0B13F865}" presName="c3" presStyleLbl="node1" presStyleIdx="2" presStyleCnt="19"/>
      <dgm:spPr/>
    </dgm:pt>
    <dgm:pt modelId="{50FBC454-C886-438E-BC3B-A0308A639264}" type="pres">
      <dgm:prSet presAssocID="{5BD2BA03-F6C8-44DE-9B6B-1EEE0B13F865}" presName="c4" presStyleLbl="node1" presStyleIdx="3" presStyleCnt="19"/>
      <dgm:spPr/>
    </dgm:pt>
    <dgm:pt modelId="{B6EDBD34-59C6-46A6-BCF7-173E39D214CE}" type="pres">
      <dgm:prSet presAssocID="{5BD2BA03-F6C8-44DE-9B6B-1EEE0B13F865}" presName="c5" presStyleLbl="node1" presStyleIdx="4" presStyleCnt="19"/>
      <dgm:spPr/>
    </dgm:pt>
    <dgm:pt modelId="{2A8C590F-4322-437C-BBCD-0120F48A91FC}" type="pres">
      <dgm:prSet presAssocID="{5BD2BA03-F6C8-44DE-9B6B-1EEE0B13F865}" presName="c6" presStyleLbl="node1" presStyleIdx="5" presStyleCnt="19"/>
      <dgm:spPr/>
    </dgm:pt>
    <dgm:pt modelId="{3A7FE586-84FB-4882-B862-5EA03D6540BA}" type="pres">
      <dgm:prSet presAssocID="{5BD2BA03-F6C8-44DE-9B6B-1EEE0B13F865}" presName="c7" presStyleLbl="node1" presStyleIdx="6" presStyleCnt="19"/>
      <dgm:spPr/>
    </dgm:pt>
    <dgm:pt modelId="{FF9FA8CF-4BBC-4B72-A518-4D0A17613F55}" type="pres">
      <dgm:prSet presAssocID="{5BD2BA03-F6C8-44DE-9B6B-1EEE0B13F865}" presName="c8" presStyleLbl="node1" presStyleIdx="7" presStyleCnt="19"/>
      <dgm:spPr/>
    </dgm:pt>
    <dgm:pt modelId="{82403EA8-657E-4EFE-B8EE-87616DA3BF05}" type="pres">
      <dgm:prSet presAssocID="{5BD2BA03-F6C8-44DE-9B6B-1EEE0B13F865}" presName="c9" presStyleLbl="node1" presStyleIdx="8" presStyleCnt="19"/>
      <dgm:spPr/>
    </dgm:pt>
    <dgm:pt modelId="{0A11D8FD-DC66-496D-B561-C76A848A314B}" type="pres">
      <dgm:prSet presAssocID="{5BD2BA03-F6C8-44DE-9B6B-1EEE0B13F865}" presName="c10" presStyleLbl="node1" presStyleIdx="9" presStyleCnt="19"/>
      <dgm:spPr/>
    </dgm:pt>
    <dgm:pt modelId="{3C3B177A-963A-4809-A708-591FE8AA800C}" type="pres">
      <dgm:prSet presAssocID="{5BD2BA03-F6C8-44DE-9B6B-1EEE0B13F865}" presName="c11" presStyleLbl="node1" presStyleIdx="10" presStyleCnt="19"/>
      <dgm:spPr/>
    </dgm:pt>
    <dgm:pt modelId="{259D8903-1A1B-4135-9DE1-28A5F023A6A8}" type="pres">
      <dgm:prSet presAssocID="{5BD2BA03-F6C8-44DE-9B6B-1EEE0B13F865}" presName="c12" presStyleLbl="node1" presStyleIdx="11" presStyleCnt="19"/>
      <dgm:spPr/>
    </dgm:pt>
    <dgm:pt modelId="{FA10F181-29A6-4B9D-9019-5F07B298EEB0}" type="pres">
      <dgm:prSet presAssocID="{5BD2BA03-F6C8-44DE-9B6B-1EEE0B13F865}" presName="c13" presStyleLbl="node1" presStyleIdx="12" presStyleCnt="19"/>
      <dgm:spPr/>
    </dgm:pt>
    <dgm:pt modelId="{0A786474-30FF-427E-AFCF-543E5F703472}" type="pres">
      <dgm:prSet presAssocID="{5BD2BA03-F6C8-44DE-9B6B-1EEE0B13F865}" presName="c14" presStyleLbl="node1" presStyleIdx="13" presStyleCnt="19"/>
      <dgm:spPr/>
    </dgm:pt>
    <dgm:pt modelId="{ADCA0086-F899-4734-ABD9-D34905E62331}" type="pres">
      <dgm:prSet presAssocID="{5BD2BA03-F6C8-44DE-9B6B-1EEE0B13F865}" presName="c15" presStyleLbl="node1" presStyleIdx="14" presStyleCnt="19"/>
      <dgm:spPr/>
    </dgm:pt>
    <dgm:pt modelId="{AD30CB1F-8D56-43BC-ADE7-CF914F3A017D}" type="pres">
      <dgm:prSet presAssocID="{5BD2BA03-F6C8-44DE-9B6B-1EEE0B13F865}" presName="c16" presStyleLbl="node1" presStyleIdx="15" presStyleCnt="19"/>
      <dgm:spPr/>
    </dgm:pt>
    <dgm:pt modelId="{336C71EB-5770-498D-A356-99ACA4363EC8}" type="pres">
      <dgm:prSet presAssocID="{5BD2BA03-F6C8-44DE-9B6B-1EEE0B13F865}" presName="c17" presStyleLbl="node1" presStyleIdx="16" presStyleCnt="19"/>
      <dgm:spPr/>
    </dgm:pt>
    <dgm:pt modelId="{5B262990-23C1-4EE0-B808-7239A5BF50C4}" type="pres">
      <dgm:prSet presAssocID="{5BD2BA03-F6C8-44DE-9B6B-1EEE0B13F865}" presName="c18" presStyleLbl="node1" presStyleIdx="17" presStyleCnt="19"/>
      <dgm:spPr/>
    </dgm:pt>
    <dgm:pt modelId="{8515ECA3-BF5C-4EE7-9FF5-842D5BA21E6D}" type="pres">
      <dgm:prSet presAssocID="{A45FB428-D741-4E5C-AE17-DF167A2BB95B}" presName="chevronComposite1" presStyleCnt="0"/>
      <dgm:spPr/>
    </dgm:pt>
    <dgm:pt modelId="{831408C6-8587-482C-8544-5AD16DFA06C2}" type="pres">
      <dgm:prSet presAssocID="{A45FB428-D741-4E5C-AE17-DF167A2BB95B}" presName="chevron1" presStyleLbl="sibTrans2D1" presStyleIdx="0" presStyleCnt="2"/>
      <dgm:spPr/>
    </dgm:pt>
    <dgm:pt modelId="{4B32759B-0EB2-4BBE-830A-97E18615383C}" type="pres">
      <dgm:prSet presAssocID="{A45FB428-D741-4E5C-AE17-DF167A2BB95B}" presName="spChevron1" presStyleCnt="0"/>
      <dgm:spPr/>
    </dgm:pt>
    <dgm:pt modelId="{50AE0E34-3014-4D10-9E88-DA70EA8742EE}" type="pres">
      <dgm:prSet presAssocID="{A45FB428-D741-4E5C-AE17-DF167A2BB95B}" presName="overlap" presStyleCnt="0"/>
      <dgm:spPr/>
    </dgm:pt>
    <dgm:pt modelId="{CAEB2AEE-7133-4D6B-9CC8-D0D1084F57E1}" type="pres">
      <dgm:prSet presAssocID="{A45FB428-D741-4E5C-AE17-DF167A2BB95B}" presName="chevronComposite2" presStyleCnt="0"/>
      <dgm:spPr/>
    </dgm:pt>
    <dgm:pt modelId="{36F38023-8540-41B6-8CF4-9340A739AD7C}" type="pres">
      <dgm:prSet presAssocID="{A45FB428-D741-4E5C-AE17-DF167A2BB95B}" presName="chevron2" presStyleLbl="sibTrans2D1" presStyleIdx="1" presStyleCnt="2"/>
      <dgm:spPr/>
    </dgm:pt>
    <dgm:pt modelId="{310ED757-F44E-4063-84D7-B9FAAE81BD06}" type="pres">
      <dgm:prSet presAssocID="{A45FB428-D741-4E5C-AE17-DF167A2BB95B}" presName="spChevron2" presStyleCnt="0"/>
      <dgm:spPr/>
    </dgm:pt>
    <dgm:pt modelId="{F578B427-598F-417A-BE9F-82A1C9F6FE35}" type="pres">
      <dgm:prSet presAssocID="{BB2485C1-ECD3-4016-9405-2CEDF0CCD260}" presName="last" presStyleCnt="0"/>
      <dgm:spPr/>
    </dgm:pt>
    <dgm:pt modelId="{6D8635B3-F82A-45F0-9E2B-0AD90B78FE10}" type="pres">
      <dgm:prSet presAssocID="{BB2485C1-ECD3-4016-9405-2CEDF0CCD260}" presName="circleTx" presStyleLbl="node1" presStyleIdx="18" presStyleCnt="19"/>
      <dgm:spPr/>
    </dgm:pt>
    <dgm:pt modelId="{8EC29131-D940-4EDB-8D9D-9766C7EA29F2}" type="pres">
      <dgm:prSet presAssocID="{BB2485C1-ECD3-4016-9405-2CEDF0CCD260}" presName="desTxN" presStyleLbl="revTx" presStyleIdx="2" presStyleCnt="3">
        <dgm:presLayoutVars>
          <dgm:bulletEnabled val="1"/>
        </dgm:presLayoutVars>
      </dgm:prSet>
      <dgm:spPr/>
    </dgm:pt>
    <dgm:pt modelId="{C774DD42-5AC7-43FA-85D2-5687807F7306}" type="pres">
      <dgm:prSet presAssocID="{BB2485C1-ECD3-4016-9405-2CEDF0CCD260}" presName="spN" presStyleCnt="0"/>
      <dgm:spPr/>
    </dgm:pt>
  </dgm:ptLst>
  <dgm:cxnLst>
    <dgm:cxn modelId="{D246DF22-2268-4F2E-BD79-ACCED85D3CD8}" srcId="{06CABE2C-733A-43D7-93C7-89704A528A1F}" destId="{5BD2BA03-F6C8-44DE-9B6B-1EEE0B13F865}" srcOrd="0" destOrd="0" parTransId="{EE17AB7A-C1EB-4FBD-907F-BC3E71917CA4}" sibTransId="{A45FB428-D741-4E5C-AE17-DF167A2BB95B}"/>
    <dgm:cxn modelId="{2D93AD2C-4E7E-4ADB-9547-8CF442B3CDBD}" srcId="{06CABE2C-733A-43D7-93C7-89704A528A1F}" destId="{BB2485C1-ECD3-4016-9405-2CEDF0CCD260}" srcOrd="1" destOrd="0" parTransId="{3A1E3C74-6A74-44C0-876D-1FD3CB61DFAF}" sibTransId="{1B8AE549-C730-4A73-B558-A1D4D4955310}"/>
    <dgm:cxn modelId="{175C2631-11AF-40F9-AF3A-A8E4309C84E8}" type="presOf" srcId="{72A194D0-42C1-454A-B9EE-8E4265A71CF4}" destId="{AF19691C-6DB3-4438-B3C4-3FD6FF10949D}" srcOrd="0" destOrd="2" presId="urn:microsoft.com/office/officeart/2009/3/layout/RandomtoResultProcess"/>
    <dgm:cxn modelId="{DE866038-49CA-4EA7-ACB0-0FFCF08D9715}" srcId="{5BD2BA03-F6C8-44DE-9B6B-1EEE0B13F865}" destId="{01F50518-F499-4BBF-9D11-3049A8A61F69}" srcOrd="1" destOrd="0" parTransId="{2FE46817-4BF2-4FEC-A313-68DB61DC5F82}" sibTransId="{B3361922-4819-4225-AD92-4CEDBD8D4362}"/>
    <dgm:cxn modelId="{4DD4923D-7F45-48F5-8269-2F575702CF21}" type="presOf" srcId="{D7000235-6577-45AF-A7FD-2EDB2F767DE4}" destId="{8EC29131-D940-4EDB-8D9D-9766C7EA29F2}" srcOrd="0" destOrd="0" presId="urn:microsoft.com/office/officeart/2009/3/layout/RandomtoResultProcess"/>
    <dgm:cxn modelId="{4897675F-F277-444C-9C0D-3C7F9A87A261}" srcId="{5BD2BA03-F6C8-44DE-9B6B-1EEE0B13F865}" destId="{72A194D0-42C1-454A-B9EE-8E4265A71CF4}" srcOrd="2" destOrd="0" parTransId="{E95A77BB-9E91-4382-BB50-AD2146E51B46}" sibTransId="{D05D7233-3DC4-4F53-9E19-B1224C0B60DE}"/>
    <dgm:cxn modelId="{257C4860-9B6E-49E9-8EF8-FC079A639B4C}" type="presOf" srcId="{74822E8B-6030-4201-8BC0-44B9E32BC2C7}" destId="{8EC29131-D940-4EDB-8D9D-9766C7EA29F2}" srcOrd="0" destOrd="1" presId="urn:microsoft.com/office/officeart/2009/3/layout/RandomtoResultProcess"/>
    <dgm:cxn modelId="{DF0BF463-41A5-4B60-ADEC-998167A449E3}" srcId="{BB2485C1-ECD3-4016-9405-2CEDF0CCD260}" destId="{68B20BD8-646E-427F-BA8A-8895F6151A40}" srcOrd="2" destOrd="0" parTransId="{13854E0B-B4D8-4804-B4C4-14984EAB7DA8}" sibTransId="{A07124D0-B625-4FF6-B43B-5A4382EA135B}"/>
    <dgm:cxn modelId="{5FF30275-6A18-4E98-9572-A0D6CB383AFD}" type="presOf" srcId="{BB2485C1-ECD3-4016-9405-2CEDF0CCD260}" destId="{6D8635B3-F82A-45F0-9E2B-0AD90B78FE10}" srcOrd="0" destOrd="0" presId="urn:microsoft.com/office/officeart/2009/3/layout/RandomtoResultProcess"/>
    <dgm:cxn modelId="{EC42F256-C2B8-4EB5-83E4-63CFB048EA51}" type="presOf" srcId="{68B20BD8-646E-427F-BA8A-8895F6151A40}" destId="{8EC29131-D940-4EDB-8D9D-9766C7EA29F2}" srcOrd="0" destOrd="2" presId="urn:microsoft.com/office/officeart/2009/3/layout/RandomtoResultProcess"/>
    <dgm:cxn modelId="{4294048A-554F-42E6-B6E3-94E3A0DFA45D}" type="presOf" srcId="{1146E786-AEE5-4165-8C9A-D73638952D88}" destId="{AF19691C-6DB3-4438-B3C4-3FD6FF10949D}" srcOrd="0" destOrd="0" presId="urn:microsoft.com/office/officeart/2009/3/layout/RandomtoResultProcess"/>
    <dgm:cxn modelId="{45E7289D-AE3D-4501-88B2-EA9A7C4F7572}" srcId="{5BD2BA03-F6C8-44DE-9B6B-1EEE0B13F865}" destId="{1146E786-AEE5-4165-8C9A-D73638952D88}" srcOrd="0" destOrd="0" parTransId="{3963FC3F-83CA-4C1B-B295-1804D6612D4C}" sibTransId="{2C40E648-ED98-4911-A6AC-1C0E7BECA973}"/>
    <dgm:cxn modelId="{C8755AA7-2473-4BA8-956B-A390A0C2F812}" type="presOf" srcId="{01F50518-F499-4BBF-9D11-3049A8A61F69}" destId="{AF19691C-6DB3-4438-B3C4-3FD6FF10949D}" srcOrd="0" destOrd="1" presId="urn:microsoft.com/office/officeart/2009/3/layout/RandomtoResultProcess"/>
    <dgm:cxn modelId="{880F91B8-A79E-4183-9FB3-337977614C4B}" type="presOf" srcId="{5BD2BA03-F6C8-44DE-9B6B-1EEE0B13F865}" destId="{BC58C843-102B-404C-A114-A69EFACA632B}" srcOrd="0" destOrd="0" presId="urn:microsoft.com/office/officeart/2009/3/layout/RandomtoResultProcess"/>
    <dgm:cxn modelId="{633E86CF-4388-47B9-ADA5-52ED5320F603}" srcId="{BB2485C1-ECD3-4016-9405-2CEDF0CCD260}" destId="{D7000235-6577-45AF-A7FD-2EDB2F767DE4}" srcOrd="0" destOrd="0" parTransId="{6687FE82-1966-4E54-8E61-26E4202366F1}" sibTransId="{8A13C90E-5F62-4295-8452-FE84FD328B2B}"/>
    <dgm:cxn modelId="{1B9DA6E1-5A06-4FFA-8609-259AFED82BED}" srcId="{BB2485C1-ECD3-4016-9405-2CEDF0CCD260}" destId="{74822E8B-6030-4201-8BC0-44B9E32BC2C7}" srcOrd="1" destOrd="0" parTransId="{D5DA195F-9CF9-4315-A9C2-3B2B1B853F48}" sibTransId="{2DD4DEC0-70EB-4036-9670-4214E084402B}"/>
    <dgm:cxn modelId="{1DF8C4EC-6E10-4BCD-95D2-D55F039257AC}" type="presOf" srcId="{06CABE2C-733A-43D7-93C7-89704A528A1F}" destId="{92F5222E-A687-4B9A-9ACE-7E1F6B297400}" srcOrd="0" destOrd="0" presId="urn:microsoft.com/office/officeart/2009/3/layout/RandomtoResultProcess"/>
    <dgm:cxn modelId="{D9A1A0FF-1DB3-4C88-AC1C-DE96244D6993}" type="presParOf" srcId="{92F5222E-A687-4B9A-9ACE-7E1F6B297400}" destId="{C7810A44-46CF-4228-A5DA-114C006630A1}" srcOrd="0" destOrd="0" presId="urn:microsoft.com/office/officeart/2009/3/layout/RandomtoResultProcess"/>
    <dgm:cxn modelId="{D5C36850-EDD1-4FAC-B8AA-E1743FC4F0CA}" type="presParOf" srcId="{C7810A44-46CF-4228-A5DA-114C006630A1}" destId="{BC58C843-102B-404C-A114-A69EFACA632B}" srcOrd="0" destOrd="0" presId="urn:microsoft.com/office/officeart/2009/3/layout/RandomtoResultProcess"/>
    <dgm:cxn modelId="{BEAE5308-E151-4E0E-9433-29595E8EEBD9}" type="presParOf" srcId="{C7810A44-46CF-4228-A5DA-114C006630A1}" destId="{AF19691C-6DB3-4438-B3C4-3FD6FF10949D}" srcOrd="1" destOrd="0" presId="urn:microsoft.com/office/officeart/2009/3/layout/RandomtoResultProcess"/>
    <dgm:cxn modelId="{90CCB7E5-0B0B-4768-B0AE-3B277FED08EC}" type="presParOf" srcId="{C7810A44-46CF-4228-A5DA-114C006630A1}" destId="{E5932DBE-EBA2-4AB8-8475-EEC60258E5AB}" srcOrd="2" destOrd="0" presId="urn:microsoft.com/office/officeart/2009/3/layout/RandomtoResultProcess"/>
    <dgm:cxn modelId="{CC39F7D0-7488-407C-A7AC-DBBD5F373143}" type="presParOf" srcId="{C7810A44-46CF-4228-A5DA-114C006630A1}" destId="{EC6272B5-8188-4BED-9264-B0E01028ACB8}" srcOrd="3" destOrd="0" presId="urn:microsoft.com/office/officeart/2009/3/layout/RandomtoResultProcess"/>
    <dgm:cxn modelId="{F0E7D9A4-9098-4B32-81FF-778F14BEB1B5}" type="presParOf" srcId="{C7810A44-46CF-4228-A5DA-114C006630A1}" destId="{F3FB4BDB-7D6A-406B-95E0-D440D126907B}" srcOrd="4" destOrd="0" presId="urn:microsoft.com/office/officeart/2009/3/layout/RandomtoResultProcess"/>
    <dgm:cxn modelId="{8A16D837-92C8-40E5-88CF-DB737CEF7F7C}" type="presParOf" srcId="{C7810A44-46CF-4228-A5DA-114C006630A1}" destId="{50FBC454-C886-438E-BC3B-A0308A639264}" srcOrd="5" destOrd="0" presId="urn:microsoft.com/office/officeart/2009/3/layout/RandomtoResultProcess"/>
    <dgm:cxn modelId="{97AB99F0-A2AF-4F64-AC24-0B975B18AC7C}" type="presParOf" srcId="{C7810A44-46CF-4228-A5DA-114C006630A1}" destId="{B6EDBD34-59C6-46A6-BCF7-173E39D214CE}" srcOrd="6" destOrd="0" presId="urn:microsoft.com/office/officeart/2009/3/layout/RandomtoResultProcess"/>
    <dgm:cxn modelId="{3CF3FDF6-961E-4428-BF75-4A03C9506D17}" type="presParOf" srcId="{C7810A44-46CF-4228-A5DA-114C006630A1}" destId="{2A8C590F-4322-437C-BBCD-0120F48A91FC}" srcOrd="7" destOrd="0" presId="urn:microsoft.com/office/officeart/2009/3/layout/RandomtoResultProcess"/>
    <dgm:cxn modelId="{6358A423-D22D-4944-850C-AAF5C0C45B12}" type="presParOf" srcId="{C7810A44-46CF-4228-A5DA-114C006630A1}" destId="{3A7FE586-84FB-4882-B862-5EA03D6540BA}" srcOrd="8" destOrd="0" presId="urn:microsoft.com/office/officeart/2009/3/layout/RandomtoResultProcess"/>
    <dgm:cxn modelId="{B9DF7D12-5E3F-45C2-8401-EA99DC6CA646}" type="presParOf" srcId="{C7810A44-46CF-4228-A5DA-114C006630A1}" destId="{FF9FA8CF-4BBC-4B72-A518-4D0A17613F55}" srcOrd="9" destOrd="0" presId="urn:microsoft.com/office/officeart/2009/3/layout/RandomtoResultProcess"/>
    <dgm:cxn modelId="{3951A5DA-DC5C-4F24-8D2D-BBC477990A15}" type="presParOf" srcId="{C7810A44-46CF-4228-A5DA-114C006630A1}" destId="{82403EA8-657E-4EFE-B8EE-87616DA3BF05}" srcOrd="10" destOrd="0" presId="urn:microsoft.com/office/officeart/2009/3/layout/RandomtoResultProcess"/>
    <dgm:cxn modelId="{07201D77-E74D-4F37-A3CB-EC50B7D2FBEA}" type="presParOf" srcId="{C7810A44-46CF-4228-A5DA-114C006630A1}" destId="{0A11D8FD-DC66-496D-B561-C76A848A314B}" srcOrd="11" destOrd="0" presId="urn:microsoft.com/office/officeart/2009/3/layout/RandomtoResultProcess"/>
    <dgm:cxn modelId="{49E6EC3F-91FE-47EF-A905-17C19F8B2371}" type="presParOf" srcId="{C7810A44-46CF-4228-A5DA-114C006630A1}" destId="{3C3B177A-963A-4809-A708-591FE8AA800C}" srcOrd="12" destOrd="0" presId="urn:microsoft.com/office/officeart/2009/3/layout/RandomtoResultProcess"/>
    <dgm:cxn modelId="{AFEEC398-D0CF-4A19-B139-912D61781A4D}" type="presParOf" srcId="{C7810A44-46CF-4228-A5DA-114C006630A1}" destId="{259D8903-1A1B-4135-9DE1-28A5F023A6A8}" srcOrd="13" destOrd="0" presId="urn:microsoft.com/office/officeart/2009/3/layout/RandomtoResultProcess"/>
    <dgm:cxn modelId="{85F2D03B-8267-491A-A30D-661701FE60B9}" type="presParOf" srcId="{C7810A44-46CF-4228-A5DA-114C006630A1}" destId="{FA10F181-29A6-4B9D-9019-5F07B298EEB0}" srcOrd="14" destOrd="0" presId="urn:microsoft.com/office/officeart/2009/3/layout/RandomtoResultProcess"/>
    <dgm:cxn modelId="{24DAB5C4-A965-4F42-99FE-E80E156EC064}" type="presParOf" srcId="{C7810A44-46CF-4228-A5DA-114C006630A1}" destId="{0A786474-30FF-427E-AFCF-543E5F703472}" srcOrd="15" destOrd="0" presId="urn:microsoft.com/office/officeart/2009/3/layout/RandomtoResultProcess"/>
    <dgm:cxn modelId="{66483D1B-C389-450A-867F-8CE4DAB718A8}" type="presParOf" srcId="{C7810A44-46CF-4228-A5DA-114C006630A1}" destId="{ADCA0086-F899-4734-ABD9-D34905E62331}" srcOrd="16" destOrd="0" presId="urn:microsoft.com/office/officeart/2009/3/layout/RandomtoResultProcess"/>
    <dgm:cxn modelId="{41F55409-B3AD-4682-8123-69F5FBC8DC9B}" type="presParOf" srcId="{C7810A44-46CF-4228-A5DA-114C006630A1}" destId="{AD30CB1F-8D56-43BC-ADE7-CF914F3A017D}" srcOrd="17" destOrd="0" presId="urn:microsoft.com/office/officeart/2009/3/layout/RandomtoResultProcess"/>
    <dgm:cxn modelId="{F92E9A6C-0F53-46E1-B46E-C63A5C4038B1}" type="presParOf" srcId="{C7810A44-46CF-4228-A5DA-114C006630A1}" destId="{336C71EB-5770-498D-A356-99ACA4363EC8}" srcOrd="18" destOrd="0" presId="urn:microsoft.com/office/officeart/2009/3/layout/RandomtoResultProcess"/>
    <dgm:cxn modelId="{415AD6F2-9575-49E3-8768-61122A2C7E9B}" type="presParOf" srcId="{C7810A44-46CF-4228-A5DA-114C006630A1}" destId="{5B262990-23C1-4EE0-B808-7239A5BF50C4}" srcOrd="19" destOrd="0" presId="urn:microsoft.com/office/officeart/2009/3/layout/RandomtoResultProcess"/>
    <dgm:cxn modelId="{841CEB43-3CDE-4EA8-9AFE-C6C58F243C0E}" type="presParOf" srcId="{92F5222E-A687-4B9A-9ACE-7E1F6B297400}" destId="{8515ECA3-BF5C-4EE7-9FF5-842D5BA21E6D}" srcOrd="1" destOrd="0" presId="urn:microsoft.com/office/officeart/2009/3/layout/RandomtoResultProcess"/>
    <dgm:cxn modelId="{D8055A64-C1F3-4A97-B39C-6C2FFE382450}" type="presParOf" srcId="{8515ECA3-BF5C-4EE7-9FF5-842D5BA21E6D}" destId="{831408C6-8587-482C-8544-5AD16DFA06C2}" srcOrd="0" destOrd="0" presId="urn:microsoft.com/office/officeart/2009/3/layout/RandomtoResultProcess"/>
    <dgm:cxn modelId="{A44E517C-B5B2-4F97-A7AB-48307DF23BA3}" type="presParOf" srcId="{8515ECA3-BF5C-4EE7-9FF5-842D5BA21E6D}" destId="{4B32759B-0EB2-4BBE-830A-97E18615383C}" srcOrd="1" destOrd="0" presId="urn:microsoft.com/office/officeart/2009/3/layout/RandomtoResultProcess"/>
    <dgm:cxn modelId="{36ABCA03-2650-4755-93F5-EAA603A78CDD}" type="presParOf" srcId="{92F5222E-A687-4B9A-9ACE-7E1F6B297400}" destId="{50AE0E34-3014-4D10-9E88-DA70EA8742EE}" srcOrd="2" destOrd="0" presId="urn:microsoft.com/office/officeart/2009/3/layout/RandomtoResultProcess"/>
    <dgm:cxn modelId="{BD51BEC2-4C2F-415F-94B3-FDF745A9B950}" type="presParOf" srcId="{92F5222E-A687-4B9A-9ACE-7E1F6B297400}" destId="{CAEB2AEE-7133-4D6B-9CC8-D0D1084F57E1}" srcOrd="3" destOrd="0" presId="urn:microsoft.com/office/officeart/2009/3/layout/RandomtoResultProcess"/>
    <dgm:cxn modelId="{8A8CF2BE-8E63-4863-AFAA-0B9CCB7630EB}" type="presParOf" srcId="{CAEB2AEE-7133-4D6B-9CC8-D0D1084F57E1}" destId="{36F38023-8540-41B6-8CF4-9340A739AD7C}" srcOrd="0" destOrd="0" presId="urn:microsoft.com/office/officeart/2009/3/layout/RandomtoResultProcess"/>
    <dgm:cxn modelId="{A44FB373-B6E3-4B04-ABB3-5D8E36AD4D34}" type="presParOf" srcId="{CAEB2AEE-7133-4D6B-9CC8-D0D1084F57E1}" destId="{310ED757-F44E-4063-84D7-B9FAAE81BD06}" srcOrd="1" destOrd="0" presId="urn:microsoft.com/office/officeart/2009/3/layout/RandomtoResultProcess"/>
    <dgm:cxn modelId="{EC2C8798-3AFD-4AFA-A3AC-E397C487FF15}" type="presParOf" srcId="{92F5222E-A687-4B9A-9ACE-7E1F6B297400}" destId="{F578B427-598F-417A-BE9F-82A1C9F6FE35}" srcOrd="4" destOrd="0" presId="urn:microsoft.com/office/officeart/2009/3/layout/RandomtoResultProcess"/>
    <dgm:cxn modelId="{47DFEF37-89AE-474F-95D9-2C822DF15896}" type="presParOf" srcId="{F578B427-598F-417A-BE9F-82A1C9F6FE35}" destId="{6D8635B3-F82A-45F0-9E2B-0AD90B78FE10}" srcOrd="0" destOrd="0" presId="urn:microsoft.com/office/officeart/2009/3/layout/RandomtoResultProcess"/>
    <dgm:cxn modelId="{74EC7434-C91A-4F4A-A09B-0213947B1D94}" type="presParOf" srcId="{F578B427-598F-417A-BE9F-82A1C9F6FE35}" destId="{8EC29131-D940-4EDB-8D9D-9766C7EA29F2}" srcOrd="1" destOrd="0" presId="urn:microsoft.com/office/officeart/2009/3/layout/RandomtoResultProcess"/>
    <dgm:cxn modelId="{FF66B42A-9A95-443D-9058-17DFF7F920CD}" type="presParOf" srcId="{F578B427-598F-417A-BE9F-82A1C9F6FE35}" destId="{C774DD42-5AC7-43FA-85D2-5687807F7306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F4E56C-7182-443D-B97F-D5E6BCF9A8EE}">
      <dsp:nvSpPr>
        <dsp:cNvPr id="0" name=""/>
        <dsp:cNvSpPr/>
      </dsp:nvSpPr>
      <dsp:spPr>
        <a:xfrm>
          <a:off x="3066" y="1253867"/>
          <a:ext cx="839286" cy="839286"/>
        </a:xfrm>
        <a:prstGeom prst="donut">
          <a:avLst>
            <a:gd name="adj" fmla="val 2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E25D2A-5FBB-40C0-AE0F-9DDEFF409AD7}">
      <dsp:nvSpPr>
        <dsp:cNvPr id="0" name=""/>
        <dsp:cNvSpPr/>
      </dsp:nvSpPr>
      <dsp:spPr>
        <a:xfrm rot="17700000">
          <a:off x="298793" y="569677"/>
          <a:ext cx="1043326" cy="5028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Front End Offer</a:t>
          </a:r>
        </a:p>
      </dsp:txBody>
      <dsp:txXfrm>
        <a:off x="298793" y="569677"/>
        <a:ext cx="1043326" cy="502802"/>
      </dsp:txXfrm>
    </dsp:sp>
    <dsp:sp modelId="{EF7C3BEF-D35D-4548-956C-9068E90AD712}">
      <dsp:nvSpPr>
        <dsp:cNvPr id="0" name=""/>
        <dsp:cNvSpPr/>
      </dsp:nvSpPr>
      <dsp:spPr>
        <a:xfrm>
          <a:off x="905571" y="1455689"/>
          <a:ext cx="435643" cy="43564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83F153-11F3-4118-952B-A3AF62E89318}">
      <dsp:nvSpPr>
        <dsp:cNvPr id="0" name=""/>
        <dsp:cNvSpPr/>
      </dsp:nvSpPr>
      <dsp:spPr>
        <a:xfrm rot="17700000">
          <a:off x="389611" y="2062035"/>
          <a:ext cx="902526" cy="435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020" bIns="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Updated…</a:t>
          </a:r>
        </a:p>
      </dsp:txBody>
      <dsp:txXfrm>
        <a:off x="389611" y="2062035"/>
        <a:ext cx="902526" cy="435164"/>
      </dsp:txXfrm>
    </dsp:sp>
    <dsp:sp modelId="{AD516E90-D1C7-4EA7-A194-D7C9CD3B5C66}">
      <dsp:nvSpPr>
        <dsp:cNvPr id="0" name=""/>
        <dsp:cNvSpPr/>
      </dsp:nvSpPr>
      <dsp:spPr>
        <a:xfrm rot="17700000">
          <a:off x="954646" y="849821"/>
          <a:ext cx="902526" cy="435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BB0F0C-17BC-45D5-9AF9-C2CE47993D48}">
      <dsp:nvSpPr>
        <dsp:cNvPr id="0" name=""/>
        <dsp:cNvSpPr/>
      </dsp:nvSpPr>
      <dsp:spPr>
        <a:xfrm>
          <a:off x="1404365" y="1455689"/>
          <a:ext cx="435643" cy="435643"/>
        </a:xfrm>
        <a:prstGeom prst="ellipse">
          <a:avLst/>
        </a:prstGeom>
        <a:solidFill>
          <a:schemeClr val="accent5">
            <a:hueOff val="1440000"/>
            <a:satOff val="-5824"/>
            <a:lumOff val="-65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D7CFFA-60BA-4E50-BC82-4CD6D75F9958}">
      <dsp:nvSpPr>
        <dsp:cNvPr id="0" name=""/>
        <dsp:cNvSpPr/>
      </dsp:nvSpPr>
      <dsp:spPr>
        <a:xfrm rot="17700000">
          <a:off x="888405" y="2062035"/>
          <a:ext cx="902526" cy="435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020" bIns="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Added….</a:t>
          </a:r>
        </a:p>
      </dsp:txBody>
      <dsp:txXfrm>
        <a:off x="888405" y="2062035"/>
        <a:ext cx="902526" cy="435164"/>
      </dsp:txXfrm>
    </dsp:sp>
    <dsp:sp modelId="{26743141-8145-4F76-A85E-10F27BCE553D}">
      <dsp:nvSpPr>
        <dsp:cNvPr id="0" name=""/>
        <dsp:cNvSpPr/>
      </dsp:nvSpPr>
      <dsp:spPr>
        <a:xfrm rot="17700000">
          <a:off x="1453441" y="849821"/>
          <a:ext cx="902526" cy="435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9AF4D9-79D9-4543-A650-3DD8C5257601}">
      <dsp:nvSpPr>
        <dsp:cNvPr id="0" name=""/>
        <dsp:cNvSpPr/>
      </dsp:nvSpPr>
      <dsp:spPr>
        <a:xfrm>
          <a:off x="1903226" y="1253867"/>
          <a:ext cx="839286" cy="839286"/>
        </a:xfrm>
        <a:prstGeom prst="donut">
          <a:avLst>
            <a:gd name="adj" fmla="val 2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651E17-EB45-4F7F-B774-CD93D236C64F}">
      <dsp:nvSpPr>
        <dsp:cNvPr id="0" name=""/>
        <dsp:cNvSpPr/>
      </dsp:nvSpPr>
      <dsp:spPr>
        <a:xfrm rot="17700000">
          <a:off x="2198953" y="569677"/>
          <a:ext cx="1043326" cy="5028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One Time Offer</a:t>
          </a:r>
        </a:p>
      </dsp:txBody>
      <dsp:txXfrm>
        <a:off x="2198953" y="569677"/>
        <a:ext cx="1043326" cy="502802"/>
      </dsp:txXfrm>
    </dsp:sp>
    <dsp:sp modelId="{ED455377-5E80-4A19-94D9-D79B80379F77}">
      <dsp:nvSpPr>
        <dsp:cNvPr id="0" name=""/>
        <dsp:cNvSpPr/>
      </dsp:nvSpPr>
      <dsp:spPr>
        <a:xfrm>
          <a:off x="2805731" y="1455689"/>
          <a:ext cx="435643" cy="435643"/>
        </a:xfrm>
        <a:prstGeom prst="ellipse">
          <a:avLst/>
        </a:prstGeom>
        <a:solidFill>
          <a:schemeClr val="accent5">
            <a:hueOff val="2880000"/>
            <a:satOff val="-11649"/>
            <a:lumOff val="-130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DC5ADE-A27F-4705-9B0F-8C29263B7025}">
      <dsp:nvSpPr>
        <dsp:cNvPr id="0" name=""/>
        <dsp:cNvSpPr/>
      </dsp:nvSpPr>
      <dsp:spPr>
        <a:xfrm rot="17700000">
          <a:off x="2289771" y="2062035"/>
          <a:ext cx="902526" cy="435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020" bIns="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Changed…</a:t>
          </a:r>
        </a:p>
      </dsp:txBody>
      <dsp:txXfrm>
        <a:off x="2289771" y="2062035"/>
        <a:ext cx="902526" cy="435164"/>
      </dsp:txXfrm>
    </dsp:sp>
    <dsp:sp modelId="{41AE0DF1-0BF2-4A2C-998F-8D89A61477C5}">
      <dsp:nvSpPr>
        <dsp:cNvPr id="0" name=""/>
        <dsp:cNvSpPr/>
      </dsp:nvSpPr>
      <dsp:spPr>
        <a:xfrm rot="17700000">
          <a:off x="2854807" y="849821"/>
          <a:ext cx="902526" cy="435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6F031A-708B-4466-8DEA-2D7EB62706CC}">
      <dsp:nvSpPr>
        <dsp:cNvPr id="0" name=""/>
        <dsp:cNvSpPr/>
      </dsp:nvSpPr>
      <dsp:spPr>
        <a:xfrm>
          <a:off x="3304525" y="1455689"/>
          <a:ext cx="435643" cy="435643"/>
        </a:xfrm>
        <a:prstGeom prst="ellipse">
          <a:avLst/>
        </a:prstGeom>
        <a:solidFill>
          <a:schemeClr val="accent5">
            <a:hueOff val="4320000"/>
            <a:satOff val="-17473"/>
            <a:lumOff val="-195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0BF2D6-D04A-49EB-9CEA-1A853ACE6BCE}">
      <dsp:nvSpPr>
        <dsp:cNvPr id="0" name=""/>
        <dsp:cNvSpPr/>
      </dsp:nvSpPr>
      <dsp:spPr>
        <a:xfrm rot="17700000">
          <a:off x="2788565" y="2062035"/>
          <a:ext cx="902526" cy="435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020" bIns="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Added</a:t>
          </a:r>
        </a:p>
      </dsp:txBody>
      <dsp:txXfrm>
        <a:off x="2788565" y="2062035"/>
        <a:ext cx="902526" cy="435164"/>
      </dsp:txXfrm>
    </dsp:sp>
    <dsp:sp modelId="{09C2EFCD-6F01-4D24-BFDB-6995D1A859DD}">
      <dsp:nvSpPr>
        <dsp:cNvPr id="0" name=""/>
        <dsp:cNvSpPr/>
      </dsp:nvSpPr>
      <dsp:spPr>
        <a:xfrm rot="17700000">
          <a:off x="3353601" y="849821"/>
          <a:ext cx="902526" cy="435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226128-A7EA-453D-9806-EDCBCEBDAEDB}">
      <dsp:nvSpPr>
        <dsp:cNvPr id="0" name=""/>
        <dsp:cNvSpPr/>
      </dsp:nvSpPr>
      <dsp:spPr>
        <a:xfrm>
          <a:off x="3803386" y="1253867"/>
          <a:ext cx="839286" cy="839286"/>
        </a:xfrm>
        <a:prstGeom prst="donut">
          <a:avLst>
            <a:gd name="adj" fmla="val 2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010428-0011-4010-9ADF-9660D449F1AB}">
      <dsp:nvSpPr>
        <dsp:cNvPr id="0" name=""/>
        <dsp:cNvSpPr/>
      </dsp:nvSpPr>
      <dsp:spPr>
        <a:xfrm rot="17700000">
          <a:off x="4099113" y="569677"/>
          <a:ext cx="1043326" cy="5028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 Subscription</a:t>
          </a:r>
        </a:p>
      </dsp:txBody>
      <dsp:txXfrm>
        <a:off x="4099113" y="569677"/>
        <a:ext cx="1043326" cy="502802"/>
      </dsp:txXfrm>
    </dsp:sp>
    <dsp:sp modelId="{A53D81F3-7DDB-49B4-9F0F-9A4DF493C82D}">
      <dsp:nvSpPr>
        <dsp:cNvPr id="0" name=""/>
        <dsp:cNvSpPr/>
      </dsp:nvSpPr>
      <dsp:spPr>
        <a:xfrm>
          <a:off x="4705891" y="1455689"/>
          <a:ext cx="435643" cy="435643"/>
        </a:xfrm>
        <a:prstGeom prst="ellipse">
          <a:avLst/>
        </a:prstGeom>
        <a:solidFill>
          <a:schemeClr val="accent5">
            <a:hueOff val="5760000"/>
            <a:satOff val="-23298"/>
            <a:lumOff val="-260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2E2EE3-A0E0-4735-A4DF-6E9CDBD9043C}">
      <dsp:nvSpPr>
        <dsp:cNvPr id="0" name=""/>
        <dsp:cNvSpPr/>
      </dsp:nvSpPr>
      <dsp:spPr>
        <a:xfrm rot="17700000">
          <a:off x="4189932" y="2062035"/>
          <a:ext cx="902526" cy="435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020" bIns="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Included</a:t>
          </a:r>
        </a:p>
      </dsp:txBody>
      <dsp:txXfrm>
        <a:off x="4189932" y="2062035"/>
        <a:ext cx="902526" cy="435164"/>
      </dsp:txXfrm>
    </dsp:sp>
    <dsp:sp modelId="{7F51909C-1878-40D6-93D3-E7F7D3E1A9E7}">
      <dsp:nvSpPr>
        <dsp:cNvPr id="0" name=""/>
        <dsp:cNvSpPr/>
      </dsp:nvSpPr>
      <dsp:spPr>
        <a:xfrm rot="17700000">
          <a:off x="4754967" y="849821"/>
          <a:ext cx="902526" cy="435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21AE9F-4B06-43AC-867C-D810297EE474}">
      <dsp:nvSpPr>
        <dsp:cNvPr id="0" name=""/>
        <dsp:cNvSpPr/>
      </dsp:nvSpPr>
      <dsp:spPr>
        <a:xfrm>
          <a:off x="5204685" y="1455689"/>
          <a:ext cx="435643" cy="435643"/>
        </a:xfrm>
        <a:prstGeom prst="ellipse">
          <a:avLst/>
        </a:prstGeom>
        <a:solidFill>
          <a:schemeClr val="accent5">
            <a:hueOff val="7200000"/>
            <a:satOff val="-29122"/>
            <a:lumOff val="-32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D9255A-666D-43D2-84D4-ED55EFF9D5E1}">
      <dsp:nvSpPr>
        <dsp:cNvPr id="0" name=""/>
        <dsp:cNvSpPr/>
      </dsp:nvSpPr>
      <dsp:spPr>
        <a:xfrm rot="17700000">
          <a:off x="4688726" y="2062035"/>
          <a:ext cx="902526" cy="435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020" bIns="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Advertised</a:t>
          </a:r>
        </a:p>
      </dsp:txBody>
      <dsp:txXfrm>
        <a:off x="4688726" y="2062035"/>
        <a:ext cx="902526" cy="435164"/>
      </dsp:txXfrm>
    </dsp:sp>
    <dsp:sp modelId="{A66AA17F-B4AE-4EC5-AD06-26F6D1471A27}">
      <dsp:nvSpPr>
        <dsp:cNvPr id="0" name=""/>
        <dsp:cNvSpPr/>
      </dsp:nvSpPr>
      <dsp:spPr>
        <a:xfrm rot="17700000">
          <a:off x="5253761" y="849821"/>
          <a:ext cx="902526" cy="435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58C843-102B-404C-A114-A69EFACA632B}">
      <dsp:nvSpPr>
        <dsp:cNvPr id="0" name=""/>
        <dsp:cNvSpPr/>
      </dsp:nvSpPr>
      <dsp:spPr>
        <a:xfrm>
          <a:off x="691631" y="716029"/>
          <a:ext cx="2009265" cy="662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[before] April Sales</a:t>
          </a:r>
        </a:p>
      </dsp:txBody>
      <dsp:txXfrm>
        <a:off x="691631" y="716029"/>
        <a:ext cx="2009265" cy="662144"/>
      </dsp:txXfrm>
    </dsp:sp>
    <dsp:sp modelId="{AF19691C-6DB3-4438-B3C4-3FD6FF10949D}">
      <dsp:nvSpPr>
        <dsp:cNvPr id="0" name=""/>
        <dsp:cNvSpPr/>
      </dsp:nvSpPr>
      <dsp:spPr>
        <a:xfrm>
          <a:off x="691631" y="2112264"/>
          <a:ext cx="2009265" cy="1240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120 FE Sales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5 OTO Sales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1 Subscription</a:t>
          </a:r>
        </a:p>
      </dsp:txBody>
      <dsp:txXfrm>
        <a:off x="691631" y="2112264"/>
        <a:ext cx="2009265" cy="1240536"/>
      </dsp:txXfrm>
    </dsp:sp>
    <dsp:sp modelId="{E5932DBE-EBA2-4AB8-8475-EEC60258E5AB}">
      <dsp:nvSpPr>
        <dsp:cNvPr id="0" name=""/>
        <dsp:cNvSpPr/>
      </dsp:nvSpPr>
      <dsp:spPr>
        <a:xfrm>
          <a:off x="689348" y="514646"/>
          <a:ext cx="159827" cy="159827"/>
        </a:xfrm>
        <a:prstGeom prst="ellipse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6272B5-8188-4BED-9264-B0E01028ACB8}">
      <dsp:nvSpPr>
        <dsp:cNvPr id="0" name=""/>
        <dsp:cNvSpPr/>
      </dsp:nvSpPr>
      <dsp:spPr>
        <a:xfrm>
          <a:off x="801227" y="290886"/>
          <a:ext cx="159827" cy="159827"/>
        </a:xfrm>
        <a:prstGeom prst="ellipse">
          <a:avLst/>
        </a:prstGeom>
        <a:solidFill>
          <a:schemeClr val="accent6">
            <a:shade val="50000"/>
            <a:hueOff val="0"/>
            <a:satOff val="-1057"/>
            <a:lumOff val="46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FB4BDB-7D6A-406B-95E0-D440D126907B}">
      <dsp:nvSpPr>
        <dsp:cNvPr id="0" name=""/>
        <dsp:cNvSpPr/>
      </dsp:nvSpPr>
      <dsp:spPr>
        <a:xfrm>
          <a:off x="1069738" y="335638"/>
          <a:ext cx="251158" cy="251158"/>
        </a:xfrm>
        <a:prstGeom prst="ellipse">
          <a:avLst/>
        </a:prstGeom>
        <a:solidFill>
          <a:schemeClr val="accent6">
            <a:shade val="50000"/>
            <a:hueOff val="0"/>
            <a:satOff val="-2115"/>
            <a:lumOff val="931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FBC454-C886-438E-BC3B-A0308A639264}">
      <dsp:nvSpPr>
        <dsp:cNvPr id="0" name=""/>
        <dsp:cNvSpPr/>
      </dsp:nvSpPr>
      <dsp:spPr>
        <a:xfrm>
          <a:off x="1293497" y="89503"/>
          <a:ext cx="159827" cy="159827"/>
        </a:xfrm>
        <a:prstGeom prst="ellipse">
          <a:avLst/>
        </a:prstGeom>
        <a:solidFill>
          <a:schemeClr val="accent6">
            <a:shade val="50000"/>
            <a:hueOff val="0"/>
            <a:satOff val="-3172"/>
            <a:lumOff val="139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EDBD34-59C6-46A6-BCF7-173E39D214CE}">
      <dsp:nvSpPr>
        <dsp:cNvPr id="0" name=""/>
        <dsp:cNvSpPr/>
      </dsp:nvSpPr>
      <dsp:spPr>
        <a:xfrm>
          <a:off x="1584384" y="0"/>
          <a:ext cx="159827" cy="159827"/>
        </a:xfrm>
        <a:prstGeom prst="ellipse">
          <a:avLst/>
        </a:prstGeom>
        <a:solidFill>
          <a:schemeClr val="accent6">
            <a:shade val="50000"/>
            <a:hueOff val="0"/>
            <a:satOff val="-4229"/>
            <a:lumOff val="186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8C590F-4322-437C-BBCD-0120F48A91FC}">
      <dsp:nvSpPr>
        <dsp:cNvPr id="0" name=""/>
        <dsp:cNvSpPr/>
      </dsp:nvSpPr>
      <dsp:spPr>
        <a:xfrm>
          <a:off x="1942399" y="156631"/>
          <a:ext cx="159827" cy="159827"/>
        </a:xfrm>
        <a:prstGeom prst="ellipse">
          <a:avLst/>
        </a:prstGeom>
        <a:solidFill>
          <a:schemeClr val="accent6">
            <a:shade val="50000"/>
            <a:hueOff val="0"/>
            <a:satOff val="-5287"/>
            <a:lumOff val="2328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7FE586-84FB-4882-B862-5EA03D6540BA}">
      <dsp:nvSpPr>
        <dsp:cNvPr id="0" name=""/>
        <dsp:cNvSpPr/>
      </dsp:nvSpPr>
      <dsp:spPr>
        <a:xfrm>
          <a:off x="2166158" y="268510"/>
          <a:ext cx="251158" cy="251158"/>
        </a:xfrm>
        <a:prstGeom prst="ellipse">
          <a:avLst/>
        </a:prstGeom>
        <a:solidFill>
          <a:schemeClr val="accent6">
            <a:shade val="50000"/>
            <a:hueOff val="0"/>
            <a:satOff val="-6344"/>
            <a:lumOff val="279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9FA8CF-4BBC-4B72-A518-4D0A17613F55}">
      <dsp:nvSpPr>
        <dsp:cNvPr id="0" name=""/>
        <dsp:cNvSpPr/>
      </dsp:nvSpPr>
      <dsp:spPr>
        <a:xfrm>
          <a:off x="2479421" y="514646"/>
          <a:ext cx="159827" cy="159827"/>
        </a:xfrm>
        <a:prstGeom prst="ellipse">
          <a:avLst/>
        </a:prstGeom>
        <a:solidFill>
          <a:schemeClr val="accent6">
            <a:shade val="50000"/>
            <a:hueOff val="0"/>
            <a:satOff val="-7402"/>
            <a:lumOff val="325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403EA8-657E-4EFE-B8EE-87616DA3BF05}">
      <dsp:nvSpPr>
        <dsp:cNvPr id="0" name=""/>
        <dsp:cNvSpPr/>
      </dsp:nvSpPr>
      <dsp:spPr>
        <a:xfrm>
          <a:off x="2613676" y="760781"/>
          <a:ext cx="159827" cy="159827"/>
        </a:xfrm>
        <a:prstGeom prst="ellipse">
          <a:avLst/>
        </a:prstGeom>
        <a:solidFill>
          <a:schemeClr val="accent6">
            <a:shade val="50000"/>
            <a:hueOff val="0"/>
            <a:satOff val="-8459"/>
            <a:lumOff val="372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11D8FD-DC66-496D-B561-C76A848A314B}">
      <dsp:nvSpPr>
        <dsp:cNvPr id="0" name=""/>
        <dsp:cNvSpPr/>
      </dsp:nvSpPr>
      <dsp:spPr>
        <a:xfrm>
          <a:off x="1450129" y="290886"/>
          <a:ext cx="410986" cy="410986"/>
        </a:xfrm>
        <a:prstGeom prst="ellipse">
          <a:avLst/>
        </a:prstGeom>
        <a:solidFill>
          <a:schemeClr val="accent6">
            <a:shade val="50000"/>
            <a:hueOff val="0"/>
            <a:satOff val="-9516"/>
            <a:lumOff val="419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3B177A-963A-4809-A708-591FE8AA800C}">
      <dsp:nvSpPr>
        <dsp:cNvPr id="0" name=""/>
        <dsp:cNvSpPr/>
      </dsp:nvSpPr>
      <dsp:spPr>
        <a:xfrm>
          <a:off x="577468" y="1141171"/>
          <a:ext cx="159827" cy="159827"/>
        </a:xfrm>
        <a:prstGeom prst="ellipse">
          <a:avLst/>
        </a:prstGeom>
        <a:solidFill>
          <a:schemeClr val="accent6">
            <a:shade val="50000"/>
            <a:hueOff val="0"/>
            <a:satOff val="-9516"/>
            <a:lumOff val="419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9D8903-1A1B-4135-9DE1-28A5F023A6A8}">
      <dsp:nvSpPr>
        <dsp:cNvPr id="0" name=""/>
        <dsp:cNvSpPr/>
      </dsp:nvSpPr>
      <dsp:spPr>
        <a:xfrm>
          <a:off x="711724" y="1342554"/>
          <a:ext cx="251158" cy="251158"/>
        </a:xfrm>
        <a:prstGeom prst="ellipse">
          <a:avLst/>
        </a:prstGeom>
        <a:solidFill>
          <a:schemeClr val="accent6">
            <a:shade val="50000"/>
            <a:hueOff val="0"/>
            <a:satOff val="-8459"/>
            <a:lumOff val="372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10F181-29A6-4B9D-9019-5F07B298EEB0}">
      <dsp:nvSpPr>
        <dsp:cNvPr id="0" name=""/>
        <dsp:cNvSpPr/>
      </dsp:nvSpPr>
      <dsp:spPr>
        <a:xfrm>
          <a:off x="1047362" y="1521562"/>
          <a:ext cx="365321" cy="365321"/>
        </a:xfrm>
        <a:prstGeom prst="ellipse">
          <a:avLst/>
        </a:prstGeom>
        <a:solidFill>
          <a:schemeClr val="accent6">
            <a:shade val="50000"/>
            <a:hueOff val="0"/>
            <a:satOff val="-7402"/>
            <a:lumOff val="325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786474-30FF-427E-AFCF-543E5F703472}">
      <dsp:nvSpPr>
        <dsp:cNvPr id="0" name=""/>
        <dsp:cNvSpPr/>
      </dsp:nvSpPr>
      <dsp:spPr>
        <a:xfrm>
          <a:off x="1517257" y="1812449"/>
          <a:ext cx="159827" cy="159827"/>
        </a:xfrm>
        <a:prstGeom prst="ellipse">
          <a:avLst/>
        </a:prstGeom>
        <a:solidFill>
          <a:schemeClr val="accent6">
            <a:shade val="50000"/>
            <a:hueOff val="0"/>
            <a:satOff val="-6344"/>
            <a:lumOff val="279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CA0086-F899-4734-ABD9-D34905E62331}">
      <dsp:nvSpPr>
        <dsp:cNvPr id="0" name=""/>
        <dsp:cNvSpPr/>
      </dsp:nvSpPr>
      <dsp:spPr>
        <a:xfrm>
          <a:off x="1606760" y="1521562"/>
          <a:ext cx="251158" cy="251158"/>
        </a:xfrm>
        <a:prstGeom prst="ellipse">
          <a:avLst/>
        </a:prstGeom>
        <a:solidFill>
          <a:schemeClr val="accent6">
            <a:shade val="50000"/>
            <a:hueOff val="0"/>
            <a:satOff val="-5287"/>
            <a:lumOff val="2328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30CB1F-8D56-43BC-ADE7-CF914F3A017D}">
      <dsp:nvSpPr>
        <dsp:cNvPr id="0" name=""/>
        <dsp:cNvSpPr/>
      </dsp:nvSpPr>
      <dsp:spPr>
        <a:xfrm>
          <a:off x="1830519" y="1834825"/>
          <a:ext cx="159827" cy="159827"/>
        </a:xfrm>
        <a:prstGeom prst="ellipse">
          <a:avLst/>
        </a:prstGeom>
        <a:solidFill>
          <a:schemeClr val="accent6">
            <a:shade val="50000"/>
            <a:hueOff val="0"/>
            <a:satOff val="-4229"/>
            <a:lumOff val="186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6C71EB-5770-498D-A356-99ACA4363EC8}">
      <dsp:nvSpPr>
        <dsp:cNvPr id="0" name=""/>
        <dsp:cNvSpPr/>
      </dsp:nvSpPr>
      <dsp:spPr>
        <a:xfrm>
          <a:off x="2031903" y="1476810"/>
          <a:ext cx="365321" cy="365321"/>
        </a:xfrm>
        <a:prstGeom prst="ellipse">
          <a:avLst/>
        </a:prstGeom>
        <a:solidFill>
          <a:schemeClr val="accent6">
            <a:shade val="50000"/>
            <a:hueOff val="0"/>
            <a:satOff val="-3172"/>
            <a:lumOff val="139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262990-23C1-4EE0-B808-7239A5BF50C4}">
      <dsp:nvSpPr>
        <dsp:cNvPr id="0" name=""/>
        <dsp:cNvSpPr/>
      </dsp:nvSpPr>
      <dsp:spPr>
        <a:xfrm>
          <a:off x="2524173" y="1387306"/>
          <a:ext cx="251158" cy="251158"/>
        </a:xfrm>
        <a:prstGeom prst="ellipse">
          <a:avLst/>
        </a:prstGeom>
        <a:solidFill>
          <a:schemeClr val="accent6">
            <a:shade val="50000"/>
            <a:hueOff val="0"/>
            <a:satOff val="-2115"/>
            <a:lumOff val="931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1408C6-8587-482C-8544-5AD16DFA06C2}">
      <dsp:nvSpPr>
        <dsp:cNvPr id="0" name=""/>
        <dsp:cNvSpPr/>
      </dsp:nvSpPr>
      <dsp:spPr>
        <a:xfrm>
          <a:off x="2775331" y="335266"/>
          <a:ext cx="737616" cy="1408189"/>
        </a:xfrm>
        <a:prstGeom prst="chevron">
          <a:avLst>
            <a:gd name="adj" fmla="val 62310"/>
          </a:avLst>
        </a:prstGeom>
        <a:solidFill>
          <a:schemeClr val="accent6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F38023-8540-41B6-8CF4-9340A739AD7C}">
      <dsp:nvSpPr>
        <dsp:cNvPr id="0" name=""/>
        <dsp:cNvSpPr/>
      </dsp:nvSpPr>
      <dsp:spPr>
        <a:xfrm>
          <a:off x="3378835" y="335266"/>
          <a:ext cx="737616" cy="1408189"/>
        </a:xfrm>
        <a:prstGeom prst="chevron">
          <a:avLst>
            <a:gd name="adj" fmla="val 62310"/>
          </a:avLst>
        </a:prstGeom>
        <a:solidFill>
          <a:schemeClr val="accent6">
            <a:shade val="90000"/>
            <a:hueOff val="0"/>
            <a:satOff val="-9553"/>
            <a:lumOff val="3623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8635B3-F82A-45F0-9E2B-0AD90B78FE10}">
      <dsp:nvSpPr>
        <dsp:cNvPr id="0" name=""/>
        <dsp:cNvSpPr/>
      </dsp:nvSpPr>
      <dsp:spPr>
        <a:xfrm>
          <a:off x="4267327" y="235366"/>
          <a:ext cx="1709927" cy="1709927"/>
        </a:xfrm>
        <a:prstGeom prst="ellipse">
          <a:avLst/>
        </a:prstGeom>
        <a:solidFill>
          <a:schemeClr val="accent6">
            <a:shade val="50000"/>
            <a:hueOff val="0"/>
            <a:satOff val="-1057"/>
            <a:lumOff val="46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[after] June Sales</a:t>
          </a:r>
        </a:p>
      </dsp:txBody>
      <dsp:txXfrm>
        <a:off x="4517740" y="485779"/>
        <a:ext cx="1209101" cy="1209101"/>
      </dsp:txXfrm>
    </dsp:sp>
    <dsp:sp modelId="{8EC29131-D940-4EDB-8D9D-9766C7EA29F2}">
      <dsp:nvSpPr>
        <dsp:cNvPr id="0" name=""/>
        <dsp:cNvSpPr/>
      </dsp:nvSpPr>
      <dsp:spPr>
        <a:xfrm>
          <a:off x="4116451" y="2112264"/>
          <a:ext cx="2011680" cy="1240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372 FE Sales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217 OTO Sales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58 Subscriptions</a:t>
          </a:r>
        </a:p>
      </dsp:txBody>
      <dsp:txXfrm>
        <a:off x="4116451" y="2112264"/>
        <a:ext cx="2011680" cy="12405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fld id="{F0B6EC5B-DE15-4B62-9DC0-DE1BD893DD1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8682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fld id="{823FACB9-4E35-4CB3-835A-2EBF55FAEDE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8694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47112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47113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14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15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16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17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18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19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20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21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22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23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24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25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26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27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28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29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30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31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32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33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34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35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36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37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38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39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40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41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42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7143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47144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107" name="Title Placeholder 1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400"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47108" name="Text Placeholder 2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Tx/>
              <a:buNone/>
              <a:defRPr sz="2900"/>
            </a:lvl1pPr>
          </a:lstStyle>
          <a:p>
            <a:pPr lvl="0"/>
            <a:r>
              <a:rPr lang="en-US" altLang="en-US" noProof="0"/>
              <a:t>Click to edit Master subtitle style</a:t>
            </a:r>
            <a:endParaRPr lang="en-US" altLang="en-US" noProof="0" dirty="0"/>
          </a:p>
        </p:txBody>
      </p:sp>
      <p:sp>
        <p:nvSpPr>
          <p:cNvPr id="47109" name="Date Placeholder 3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3259C393-9A2B-45A2-8E4E-FAFA5413C1FC}" type="datetime1">
              <a:rPr lang="en-US" altLang="en-US" smtClean="0"/>
              <a:pPr/>
              <a:t>10/25/2017</a:t>
            </a:fld>
            <a:endParaRPr lang="en-US" altLang="en-US" dirty="0"/>
          </a:p>
        </p:txBody>
      </p:sp>
      <p:sp>
        <p:nvSpPr>
          <p:cNvPr id="47110" name="Footer Placeholder 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Add a footer</a:t>
            </a:r>
          </a:p>
        </p:txBody>
      </p:sp>
      <p:sp>
        <p:nvSpPr>
          <p:cNvPr id="47111" name="Slide Number Placeholder 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945280F-DE53-48B1-9FB9-96A39916642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 marL="45720" indent="0">
              <a:buFontTx/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C67B00-BE02-4BB9-B9A5-D51D0D1A821E}" type="datetime1">
              <a:rPr lang="en-US" altLang="en-US" smtClean="0"/>
              <a:pPr/>
              <a:t>10/25/2017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2E90EB-6CA4-453F-8712-C339590DE03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13127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7950" y="228600"/>
            <a:ext cx="2076450" cy="57070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228600"/>
            <a:ext cx="6076950" cy="5707063"/>
          </a:xfrm>
        </p:spPr>
        <p:txBody>
          <a:bodyPr vert="eaVert"/>
          <a:lstStyle>
            <a:lvl1pPr marL="45720" indent="0">
              <a:buFontTx/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A2D16B-FB7D-484B-A659-F70C0EEA95A8}" type="datetime1">
              <a:rPr lang="en-US" altLang="en-US" smtClean="0"/>
              <a:pPr/>
              <a:t>10/25/2017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251BA-4196-46F7-BF5E-DE37F6712AD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5170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" indent="0">
              <a:buFontTx/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158947-7A00-4A76-84B1-1B2119E03B78}" type="datetime1">
              <a:rPr lang="en-US" altLang="en-US" smtClean="0"/>
              <a:pPr/>
              <a:t>10/25/2017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6F290-D301-4864-9490-340EF11588D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36072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91BFB3-8F1B-477F-B96F-8BA65B2D4AD3}" type="datetime1">
              <a:rPr lang="en-US" altLang="en-US" smtClean="0"/>
              <a:pPr/>
              <a:t>10/25/2017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Add a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08CE1-DD55-4A43-A479-EF83A2DC398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1975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524000"/>
            <a:ext cx="3619500" cy="4411663"/>
          </a:xfrm>
        </p:spPr>
        <p:txBody>
          <a:bodyPr/>
          <a:lstStyle>
            <a:lvl1pPr marL="45720" indent="0">
              <a:buFontTx/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524000"/>
            <a:ext cx="3619500" cy="4411663"/>
          </a:xfrm>
        </p:spPr>
        <p:txBody>
          <a:bodyPr/>
          <a:lstStyle>
            <a:lvl1pPr marL="45720" indent="0">
              <a:buFontTx/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93DC1E-4DED-43A8-89C3-4163E3A75CBB}" type="datetime1">
              <a:rPr lang="en-US" altLang="en-US" smtClean="0"/>
              <a:pPr/>
              <a:t>10/25/2017</a:t>
            </a:fld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27AF89-6755-46F5-BBCF-E571D7F311A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37358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marL="45720" indent="0">
              <a:buFontTx/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 marL="45720" indent="0">
              <a:buFontTx/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76BA95-CF00-41A1-A420-966FC66619DA}" type="datetime1">
              <a:rPr lang="en-US" altLang="en-US" smtClean="0"/>
              <a:pPr/>
              <a:t>10/25/2017</a:t>
            </a:fld>
            <a:endParaRPr lang="en-US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Add a footer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BE3C0-1208-4260-82C3-0EB04002719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3253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CD8A93-8C14-4267-B95F-FE4BE0AB69DE}" type="datetime1">
              <a:rPr lang="en-US" altLang="en-US" smtClean="0"/>
              <a:pPr/>
              <a:t>10/25/2017</a:t>
            </a:fld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Add a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F02DF6-5EF1-449D-8E8F-F40E7D2FCBC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67368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05897D-7D60-41CE-AECE-5AF4DAA0D447}" type="datetime1">
              <a:rPr lang="en-US" altLang="en-US" smtClean="0"/>
              <a:pPr/>
              <a:t>10/25/2017</a:t>
            </a:fld>
            <a:endParaRPr lang="en-US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Add a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460AA-1533-4548-8781-A6D0EAE276D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1094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marL="45720" indent="0">
              <a:buFontTx/>
              <a:buNone/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919950-C514-47F9-AEFE-38055CCEE8E4}" type="datetime1">
              <a:rPr lang="en-US" altLang="en-US" smtClean="0"/>
              <a:pPr/>
              <a:t>10/25/2017</a:t>
            </a:fld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386842-FEC9-453F-B6F7-7C945F3A2D7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0924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D2572-3AEE-4103-AD61-E3B66B0BAB81}" type="datetime1">
              <a:rPr lang="en-US" altLang="en-US" smtClean="0"/>
              <a:pPr/>
              <a:t>10/25/2017</a:t>
            </a:fld>
            <a:endParaRPr lang="en-US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Add a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6DA581-ADE3-4A40-91CB-711A776CAC2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11566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46088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46089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090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091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092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093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094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095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096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097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098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099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00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01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02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03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04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05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06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07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08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09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10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11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12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13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14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15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16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17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18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119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46083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228600"/>
            <a:ext cx="76962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6084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524000"/>
            <a:ext cx="7391400" cy="441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6085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000"/>
            </a:lvl1pPr>
          </a:lstStyle>
          <a:p>
            <a:fld id="{375B0982-7648-47FF-97D6-16483483F3D5}" type="datetime1">
              <a:rPr lang="en-US" altLang="en-US" smtClean="0"/>
              <a:pPr/>
              <a:t>10/25/2017</a:t>
            </a:fld>
            <a:endParaRPr lang="en-US" altLang="en-US" dirty="0"/>
          </a:p>
        </p:txBody>
      </p:sp>
      <p:sp>
        <p:nvSpPr>
          <p:cNvPr id="46086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000"/>
            </a:lvl1pPr>
          </a:lstStyle>
          <a:p>
            <a:r>
              <a:rPr lang="en-US" altLang="en-US" dirty="0"/>
              <a:t>Add a footer</a:t>
            </a:r>
          </a:p>
        </p:txBody>
      </p:sp>
      <p:sp>
        <p:nvSpPr>
          <p:cNvPr id="46087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000"/>
            </a:lvl1pPr>
          </a:lstStyle>
          <a:p>
            <a:fld id="{D7E5119E-5338-4B55-81DC-57EAC9440FD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45720" indent="0" algn="l" rtl="0" eaLnBrk="1" fontAlgn="base" hangingPunct="1">
        <a:spcBef>
          <a:spcPct val="25000"/>
        </a:spcBef>
        <a:spcAft>
          <a:spcPct val="0"/>
        </a:spcAft>
        <a:buClr>
          <a:schemeClr val="tx2"/>
        </a:buClr>
        <a:buSzPct val="120000"/>
        <a:buFontTx/>
        <a:buNone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1" fontAlgn="base" hangingPunct="1">
        <a:spcBef>
          <a:spcPct val="0"/>
        </a:spcBef>
        <a:spcAft>
          <a:spcPct val="25000"/>
        </a:spcAft>
        <a:buClr>
          <a:schemeClr val="accent2">
            <a:lumMod val="75000"/>
          </a:schemeClr>
        </a:buClr>
        <a:buSzPct val="5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2pPr>
      <a:lvl3pPr marL="987425" indent="-293688" algn="l" rtl="0" eaLnBrk="1" fontAlgn="base" hangingPunct="1">
        <a:spcBef>
          <a:spcPct val="0"/>
        </a:spcBef>
        <a:spcAft>
          <a:spcPct val="25000"/>
        </a:spcAft>
        <a:buClr>
          <a:schemeClr val="accent1">
            <a:lumMod val="50000"/>
          </a:schemeClr>
        </a:buClr>
        <a:buSzPct val="50000"/>
        <a:buFont typeface="Wingdings" pitchFamily="2" charset="2"/>
        <a:buChar char="l"/>
        <a:defRPr sz="2200">
          <a:solidFill>
            <a:schemeClr val="tx1"/>
          </a:solidFill>
          <a:latin typeface="+mn-lt"/>
        </a:defRPr>
      </a:lvl3pPr>
      <a:lvl4pPr marL="1281113" indent="-292100" algn="l" rtl="0" eaLnBrk="1" fontAlgn="base" hangingPunct="1">
        <a:spcBef>
          <a:spcPct val="20000"/>
        </a:spcBef>
        <a:spcAft>
          <a:spcPct val="0"/>
        </a:spcAft>
        <a:buClr>
          <a:schemeClr val="tx2">
            <a:lumMod val="75000"/>
          </a:schemeClr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1" fontAlgn="base" hangingPunct="1">
        <a:spcBef>
          <a:spcPct val="20000"/>
        </a:spcBef>
        <a:spcAft>
          <a:spcPct val="0"/>
        </a:spcAft>
        <a:buClr>
          <a:schemeClr val="accent3">
            <a:lumMod val="50000"/>
          </a:schemeClr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1920240" indent="-315913" algn="l" rtl="0" eaLnBrk="1" fontAlgn="base" hangingPunct="1">
        <a:spcBef>
          <a:spcPct val="20000"/>
        </a:spcBef>
        <a:spcAft>
          <a:spcPct val="0"/>
        </a:spcAft>
        <a:buClr>
          <a:schemeClr val="accent6">
            <a:lumMod val="50000"/>
          </a:schemeClr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240280" indent="-315913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50000"/>
          </a:schemeClr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651760" indent="-315913" algn="l" rtl="0" eaLnBrk="1" fontAlgn="base" hangingPunct="1">
        <a:spcBef>
          <a:spcPct val="20000"/>
        </a:spcBef>
        <a:spcAft>
          <a:spcPct val="0"/>
        </a:spcAft>
        <a:buClr>
          <a:schemeClr val="bg2">
            <a:lumMod val="75000"/>
          </a:schemeClr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108960" indent="-315913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50000"/>
          </a:schemeClr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0486D98-0B9B-4C4E-A25F-64BA4C5DBB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Case Study Title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655BBED-E65C-4B70-99E3-9318D4F249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Presented by [Business Name]</a:t>
            </a:r>
          </a:p>
        </p:txBody>
      </p:sp>
    </p:spTree>
    <p:extLst>
      <p:ext uri="{BB962C8B-B14F-4D97-AF65-F5344CB8AC3E}">
        <p14:creationId xmlns:p14="http://schemas.microsoft.com/office/powerpoint/2010/main" val="3429484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2B656-4656-4646-A221-7C30814F2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ABF9E-9B82-4C13-8452-952BD74F6D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Talk about your case study. </a:t>
            </a:r>
          </a:p>
          <a:p>
            <a:r>
              <a:rPr lang="en-CA" dirty="0"/>
              <a:t>Who are they? </a:t>
            </a:r>
          </a:p>
          <a:p>
            <a:r>
              <a:rPr lang="en-CA" dirty="0"/>
              <a:t>What was their condition before using the product/service? </a:t>
            </a:r>
          </a:p>
          <a:p>
            <a:r>
              <a:rPr lang="en-CA" dirty="0"/>
              <a:t>What worries/concerns did they have?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566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83800-1E6B-4A93-87D3-3D70E59B3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3050"/>
            <a:ext cx="4343400" cy="1162050"/>
          </a:xfrm>
        </p:spPr>
        <p:txBody>
          <a:bodyPr/>
          <a:lstStyle/>
          <a:p>
            <a:r>
              <a:rPr lang="en-US" sz="3600" dirty="0"/>
              <a:t>Implementation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9B8184A-667F-4D59-B2CC-8764F3601B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133600"/>
            <a:ext cx="3816350" cy="2810085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106621-80FD-4B4C-AEBB-06C028754B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962400" cy="4525963"/>
          </a:xfrm>
        </p:spPr>
        <p:txBody>
          <a:bodyPr/>
          <a:lstStyle/>
          <a:p>
            <a:r>
              <a:rPr lang="en-CA" sz="2400" dirty="0"/>
              <a:t>Talk about the product used. Add an image of the product </a:t>
            </a:r>
            <a:r>
              <a:rPr lang="en-CA" sz="2400" dirty="0">
                <a:sym typeface="Wingdings" panose="05000000000000000000" pitchFamily="2" charset="2"/>
              </a:rPr>
              <a:t></a:t>
            </a:r>
            <a:endParaRPr lang="en-CA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441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2B656-4656-4646-A221-7C30814F2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ABF9E-9B82-4C13-8452-952BD74F6D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dirty="0"/>
              <a:t>Talk about how things went – including any struggles, achievements, etc. </a:t>
            </a:r>
          </a:p>
        </p:txBody>
      </p:sp>
    </p:spTree>
    <p:extLst>
      <p:ext uri="{BB962C8B-B14F-4D97-AF65-F5344CB8AC3E}">
        <p14:creationId xmlns:p14="http://schemas.microsoft.com/office/powerpoint/2010/main" val="3026191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83800-1E6B-4A93-87D3-3D70E59B3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AFC74-2DAB-4FF2-A66B-288CACB8B8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752600"/>
            <a:ext cx="5029200" cy="838199"/>
          </a:xfrm>
        </p:spPr>
        <p:txBody>
          <a:bodyPr>
            <a:normAutofit/>
          </a:bodyPr>
          <a:lstStyle/>
          <a:p>
            <a:r>
              <a:rPr lang="en-CA" sz="1800" dirty="0"/>
              <a:t>Give a full and complete picture of the process. </a:t>
            </a:r>
            <a:endParaRPr lang="en-US" sz="1800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59F0B89-D189-468E-BC8A-3E7370726A51}"/>
              </a:ext>
            </a:extLst>
          </p:cNvPr>
          <p:cNvGraphicFramePr/>
          <p:nvPr/>
        </p:nvGraphicFramePr>
        <p:xfrm>
          <a:off x="1371600" y="2895600"/>
          <a:ext cx="6096000" cy="302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733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F8B17-CA98-41AD-988B-68DA804E9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88E470-4D18-4400-AE5B-F1B78BA44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600200"/>
            <a:ext cx="6934200" cy="685800"/>
          </a:xfrm>
        </p:spPr>
        <p:txBody>
          <a:bodyPr>
            <a:normAutofit/>
          </a:bodyPr>
          <a:lstStyle/>
          <a:p>
            <a:r>
              <a:rPr lang="en-CA" sz="1800" dirty="0"/>
              <a:t>Summarize the overall results, revelations, etc. </a:t>
            </a:r>
            <a:endParaRPr lang="en-US" sz="1800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298ABAC9-0F65-4586-A713-459ACA8FA1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1637576"/>
              </p:ext>
            </p:extLst>
          </p:nvPr>
        </p:nvGraphicFramePr>
        <p:xfrm>
          <a:off x="990600" y="2590800"/>
          <a:ext cx="67056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92015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764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F7E1A-4726-4A4D-936E-1547410B3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743200"/>
            <a:ext cx="7772400" cy="1362075"/>
          </a:xfrm>
        </p:spPr>
        <p:txBody>
          <a:bodyPr/>
          <a:lstStyle/>
          <a:p>
            <a:pPr algn="ctr"/>
            <a:r>
              <a:rPr lang="en-CA" dirty="0"/>
              <a:t>“Get results like [insert case study name] and get [product name] at [insert link].”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24D5D-0235-41C0-B7A5-8534D08AB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0600" y="990600"/>
            <a:ext cx="6324600" cy="1500187"/>
          </a:xfrm>
        </p:spPr>
        <p:txBody>
          <a:bodyPr/>
          <a:lstStyle/>
          <a:p>
            <a:r>
              <a:rPr lang="en-CA" dirty="0"/>
              <a:t>Talk about the product the customer/client used and encourage your readers to get the same results by buying. </a:t>
            </a:r>
          </a:p>
        </p:txBody>
      </p:sp>
    </p:spTree>
    <p:extLst>
      <p:ext uri="{BB962C8B-B14F-4D97-AF65-F5344CB8AC3E}">
        <p14:creationId xmlns:p14="http://schemas.microsoft.com/office/powerpoint/2010/main" val="857171973"/>
      </p:ext>
    </p:extLst>
  </p:cSld>
  <p:clrMapOvr>
    <a:masterClrMapping/>
  </p:clrMapOvr>
</p:sld>
</file>

<file path=ppt/theme/theme1.xml><?xml version="1.0" encoding="utf-8"?>
<a:theme xmlns:a="http://schemas.openxmlformats.org/drawingml/2006/main" name="Sales training presentation">
  <a:themeElements>
    <a:clrScheme name="Sales Training_final2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Sales Training_final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692150" marR="0" indent="-347663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Pct val="70000"/>
          <a:buFont typeface="Wingdings" pitchFamily="2" charset="2"/>
          <a:buChar char="l"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692150" marR="0" indent="-347663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Pct val="70000"/>
          <a:buFont typeface="Wingdings" pitchFamily="2" charset="2"/>
          <a:buChar char="l"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les Training_final2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les Training_final2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les Training_final2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ales training presentation.potx" id="{3181A242-BAE2-485E-97E8-919259126601}" vid="{819B686A-E690-42F4-91DA-6D012EEA3935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Sales training presentation</Template>
  <TotalTime>78</TotalTime>
  <Words>178</Words>
  <Application>Microsoft Office PowerPoint</Application>
  <PresentationFormat>On-screen Show (4:3)</PresentationFormat>
  <Paragraphs>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Wingdings</vt:lpstr>
      <vt:lpstr>Sales training presentation</vt:lpstr>
      <vt:lpstr>Case Study Title</vt:lpstr>
      <vt:lpstr>Introduction</vt:lpstr>
      <vt:lpstr>Implementation</vt:lpstr>
      <vt:lpstr>Implementation cont.</vt:lpstr>
      <vt:lpstr>Implementation Cont.</vt:lpstr>
      <vt:lpstr>Results</vt:lpstr>
      <vt:lpstr>PowerPoint Presentation</vt:lpstr>
      <vt:lpstr>“Get results like [insert case study name] and get [product name] at [insert link].”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Title</dc:title>
  <dc:creator>melody</dc:creator>
  <cp:lastModifiedBy>melody</cp:lastModifiedBy>
  <cp:revision>6</cp:revision>
  <dcterms:created xsi:type="dcterms:W3CDTF">2017-10-25T18:57:30Z</dcterms:created>
  <dcterms:modified xsi:type="dcterms:W3CDTF">2017-10-25T20:18:17Z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